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3"/>
  </p:notesMasterIdLst>
  <p:handoutMasterIdLst>
    <p:handoutMasterId r:id="rId14"/>
  </p:handoutMasterIdLst>
  <p:sldIdLst>
    <p:sldId id="317" r:id="rId6"/>
    <p:sldId id="337" r:id="rId7"/>
    <p:sldId id="335" r:id="rId8"/>
    <p:sldId id="323" r:id="rId9"/>
    <p:sldId id="336" r:id="rId10"/>
    <p:sldId id="333" r:id="rId11"/>
    <p:sldId id="331" r:id="rId12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920" userDrawn="1">
          <p15:clr>
            <a:srgbClr val="A4A3A4"/>
          </p15:clr>
        </p15:guide>
        <p15:guide id="6" pos="9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800" userDrawn="1">
          <p15:clr>
            <a:srgbClr val="A4A3A4"/>
          </p15:clr>
        </p15:guide>
        <p15:guide id="9" pos="1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0033"/>
    <a:srgbClr val="CC0033"/>
    <a:srgbClr val="B71327"/>
    <a:srgbClr val="B10538"/>
    <a:srgbClr val="D4737D"/>
    <a:srgbClr val="FBE0DF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298" y="106"/>
      </p:cViewPr>
      <p:guideLst>
        <p:guide orient="horz" pos="1800"/>
        <p:guide orient="horz" pos="320"/>
        <p:guide orient="horz" pos="2934"/>
        <p:guide pos="2880"/>
        <p:guide pos="1920"/>
        <p:guide pos="960"/>
        <p:guide pos="3840"/>
        <p:guide pos="4800"/>
        <p:guide pos="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eders, J.Z.M. (Harry)" userId="41fbf053-7391-48d7-be5b-e14598b20e70" providerId="ADAL" clId="{E6F55DA7-4AF2-4322-BFBE-2049A5BF6A96}"/>
    <pc:docChg chg="modSld">
      <pc:chgData name="Broeders, J.Z.M. (Harry)" userId="41fbf053-7391-48d7-be5b-e14598b20e70" providerId="ADAL" clId="{E6F55DA7-4AF2-4322-BFBE-2049A5BF6A96}" dt="2018-08-30T07:55:25.875" v="1" actId="20577"/>
      <pc:docMkLst>
        <pc:docMk/>
      </pc:docMkLst>
      <pc:sldChg chg="modSp">
        <pc:chgData name="Broeders, J.Z.M. (Harry)" userId="41fbf053-7391-48d7-be5b-e14598b20e70" providerId="ADAL" clId="{E6F55DA7-4AF2-4322-BFBE-2049A5BF6A96}" dt="2018-08-30T07:55:25.875" v="1" actId="20577"/>
        <pc:sldMkLst>
          <pc:docMk/>
          <pc:sldMk cId="0" sldId="317"/>
        </pc:sldMkLst>
        <pc:spChg chg="mod">
          <ac:chgData name="Broeders, J.Z.M. (Harry)" userId="41fbf053-7391-48d7-be5b-e14598b20e70" providerId="ADAL" clId="{E6F55DA7-4AF2-4322-BFBE-2049A5BF6A96}" dt="2018-08-30T07:55:25.875" v="1" actId="20577"/>
          <ac:spMkLst>
            <pc:docMk/>
            <pc:sldMk cId="0" sldId="31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14-11-2023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67544" y="4728526"/>
            <a:ext cx="8748464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425F2A-2AA2-4199-9B65-E20E6E2BD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820"/>
            <a:ext cx="9144000" cy="46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-111224"/>
            <a:ext cx="8352928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985292"/>
            <a:ext cx="8352928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7756852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2820"/>
            <a:ext cx="9305926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536" y="-96672"/>
            <a:ext cx="82296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8" name="Afbeelding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089748"/>
            <a:ext cx="567470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bitbucket.org/HR_ELEKTRO/csc10/wiki/Opdrachten/Opdrachten_Week_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368486"/>
            <a:ext cx="8748464" cy="937286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CSC10  Week 2: </a:t>
            </a:r>
            <a:r>
              <a:rPr lang="nl-NL" dirty="0"/>
              <a:t>Platform Designer component en RTOS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Leerdoelen</a:t>
            </a:r>
            <a:r>
              <a:rPr lang="en-US" dirty="0"/>
              <a:t>  CSC10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841276"/>
            <a:ext cx="8352928" cy="4464496"/>
          </a:xfrm>
        </p:spPr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Je bent na het volgen van deze cursus in staat 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cs typeface="Arial" panose="020B0604020202020204" pitchFamily="34" charset="0"/>
              </a:rPr>
              <a:t>in </a:t>
            </a:r>
            <a:r>
              <a:rPr lang="nl-NL" sz="1800" b="1" dirty="0">
                <a:solidFill>
                  <a:srgbClr val="C00000"/>
                </a:solidFill>
                <a:cs typeface="Arial" panose="020B0604020202020204" pitchFamily="34" charset="0"/>
              </a:rPr>
              <a:t>VHDL</a:t>
            </a:r>
            <a:r>
              <a:rPr lang="nl-NL" sz="1800" dirty="0">
                <a:cs typeface="Arial" panose="020B0604020202020204" pitchFamily="34" charset="0"/>
              </a:rPr>
              <a:t> een </a:t>
            </a:r>
            <a:r>
              <a:rPr lang="nl-NL" sz="1800" b="1" dirty="0">
                <a:solidFill>
                  <a:srgbClr val="C00000"/>
                </a:solidFill>
                <a:cs typeface="Arial" panose="020B0604020202020204" pitchFamily="34" charset="0"/>
              </a:rPr>
              <a:t>hardware module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nl-NL" sz="1800" dirty="0">
                <a:cs typeface="Arial" panose="020B0604020202020204" pitchFamily="34" charset="0"/>
              </a:rPr>
              <a:t>te ontwerpen en implementeren met een </a:t>
            </a:r>
            <a:r>
              <a:rPr lang="nl-NL" sz="1800" b="1" dirty="0">
                <a:solidFill>
                  <a:srgbClr val="C00000"/>
                </a:solidFill>
                <a:cs typeface="Arial" panose="020B0604020202020204" pitchFamily="34" charset="0"/>
              </a:rPr>
              <a:t>memory bus</a:t>
            </a:r>
            <a:r>
              <a:rPr lang="nl-NL" sz="1800" dirty="0">
                <a:cs typeface="Arial" panose="020B0604020202020204" pitchFamily="34" charset="0"/>
              </a:rPr>
              <a:t> interface zodat deze module, vanuit een soft of hard </a:t>
            </a:r>
            <a:r>
              <a:rPr lang="nl-NL" sz="1800" dirty="0" err="1">
                <a:cs typeface="Arial" panose="020B0604020202020204" pitchFamily="34" charset="0"/>
              </a:rPr>
              <a:t>core</a:t>
            </a:r>
            <a:r>
              <a:rPr lang="nl-NL" sz="1800" dirty="0">
                <a:cs typeface="Arial" panose="020B0604020202020204" pitchFamily="34" charset="0"/>
              </a:rPr>
              <a:t> processor, memory </a:t>
            </a:r>
            <a:r>
              <a:rPr lang="nl-NL" sz="1800" dirty="0" err="1">
                <a:cs typeface="Arial" panose="020B0604020202020204" pitchFamily="34" charset="0"/>
              </a:rPr>
              <a:t>mapped</a:t>
            </a:r>
            <a:r>
              <a:rPr lang="nl-NL" sz="1800" dirty="0">
                <a:cs typeface="Arial" panose="020B0604020202020204" pitchFamily="34" charset="0"/>
              </a:rPr>
              <a:t> te programmeren 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een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embedded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systeem op een FPGA te ontwerpen en implementeren bestaande uit een soft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software, bestaande hardware modules en zelf in VHDL geïmplementeerde hardware modules;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cs typeface="Arial" panose="020B0604020202020204" pitchFamily="34" charset="0"/>
              </a:rPr>
              <a:t>op dit </a:t>
            </a:r>
            <a:r>
              <a:rPr lang="nl-NL" sz="1800" dirty="0" err="1">
                <a:cs typeface="Arial" panose="020B0604020202020204" pitchFamily="34" charset="0"/>
              </a:rPr>
              <a:t>embedded</a:t>
            </a:r>
            <a:r>
              <a:rPr lang="nl-NL" sz="1800" dirty="0">
                <a:cs typeface="Arial" panose="020B0604020202020204" pitchFamily="34" charset="0"/>
              </a:rPr>
              <a:t> systeem een </a:t>
            </a:r>
            <a:r>
              <a:rPr lang="nl-NL" sz="1800" b="1" dirty="0">
                <a:solidFill>
                  <a:srgbClr val="C00000"/>
                </a:solidFill>
                <a:cs typeface="Arial" panose="020B0604020202020204" pitchFamily="34" charset="0"/>
              </a:rPr>
              <a:t>RTOS</a:t>
            </a:r>
            <a:r>
              <a:rPr lang="nl-NL" sz="1800" dirty="0">
                <a:cs typeface="Arial" panose="020B0604020202020204" pitchFamily="34" charset="0"/>
              </a:rPr>
              <a:t> toe te passen;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een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embedded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systeem op een FPGA te ontwerpen en implementeren bestaande uit een hard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software die draait onder Linux, bestaande hardware modules en zelf in VHDL geïmplementeerde hardware modules;</a:t>
            </a:r>
            <a:endParaRPr lang="nl-NL" sz="2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te beslissen of bepaalde functionaliteit van een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embedded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applicatie beter op een soft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op een hard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of in hardware geïmplementeerd kan worden;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verschillende vormen van High Level Syntheses met de voor- en nadelen van deze vormen te benoemen.</a:t>
            </a:r>
            <a:endParaRPr lang="nl-NL" sz="2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42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Manier</a:t>
            </a:r>
            <a:r>
              <a:rPr lang="en-US" dirty="0"/>
              <a:t> van </a:t>
            </a:r>
            <a:r>
              <a:rPr lang="en-US" dirty="0" err="1"/>
              <a:t>werken</a:t>
            </a:r>
            <a:r>
              <a:rPr lang="en-US" dirty="0"/>
              <a:t>  CSC10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913284"/>
            <a:ext cx="8352928" cy="4464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We maken gebruik van door Intel beschikbaar gestelde </a:t>
            </a:r>
            <a:r>
              <a:rPr lang="nl-NL" sz="2400" dirty="0" err="1">
                <a:solidFill>
                  <a:srgbClr val="C00000"/>
                </a:solidFill>
                <a:cs typeface="Arial" panose="020B0604020202020204" pitchFamily="34" charset="0"/>
              </a:rPr>
              <a:t>tutorials</a:t>
            </a:r>
            <a:r>
              <a:rPr lang="nl-NL" sz="2400" dirty="0"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Het uitvoeren van deze </a:t>
            </a:r>
            <a:r>
              <a:rPr lang="nl-NL" sz="2400" dirty="0" err="1">
                <a:cs typeface="Arial" panose="020B0604020202020204" pitchFamily="34" charset="0"/>
              </a:rPr>
              <a:t>tutorials</a:t>
            </a:r>
            <a:r>
              <a:rPr lang="nl-NL" sz="2400" dirty="0">
                <a:cs typeface="Arial" panose="020B0604020202020204" pitchFamily="34" charset="0"/>
              </a:rPr>
              <a:t> is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geen doel</a:t>
            </a:r>
            <a:r>
              <a:rPr lang="nl-NL" sz="2400" dirty="0">
                <a:cs typeface="Arial" panose="020B0604020202020204" pitchFamily="34" charset="0"/>
              </a:rPr>
              <a:t> op zich!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Zorg dat je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begrijpt</a:t>
            </a:r>
            <a:r>
              <a:rPr lang="nl-NL" sz="2400" dirty="0">
                <a:cs typeface="Arial" panose="020B0604020202020204" pitchFamily="34" charset="0"/>
              </a:rPr>
              <a:t> wat je doet en hou de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leerdoelen</a:t>
            </a:r>
            <a:r>
              <a:rPr lang="nl-NL" sz="2400" dirty="0">
                <a:cs typeface="Arial" panose="020B0604020202020204" pitchFamily="34" charset="0"/>
              </a:rPr>
              <a:t> in het oog.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Vraag</a:t>
            </a:r>
            <a:r>
              <a:rPr lang="nl-NL" sz="2400" dirty="0">
                <a:cs typeface="Arial" panose="020B0604020202020204" pitchFamily="34" charset="0"/>
              </a:rPr>
              <a:t> indien nodig de docent om extra uitleg.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Hou een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logboek</a:t>
            </a:r>
            <a:r>
              <a:rPr lang="nl-NL" sz="2400" dirty="0">
                <a:cs typeface="Arial" panose="020B0604020202020204" pitchFamily="34" charset="0"/>
              </a:rPr>
              <a:t> bij, zodat je e.e.a. snel terug kunt zoeken.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5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Leerdoelen</a:t>
            </a:r>
            <a:r>
              <a:rPr lang="en-US" dirty="0"/>
              <a:t>  Week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1057300"/>
            <a:ext cx="8352928" cy="4464496"/>
          </a:xfrm>
        </p:spPr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2.</a:t>
            </a:r>
            <a:r>
              <a:rPr lang="nl-NL" sz="28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een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eigen</a:t>
            </a:r>
            <a:r>
              <a:rPr lang="nl-NL" sz="2400" dirty="0">
                <a:cs typeface="Arial" panose="020B0604020202020204" pitchFamily="34" charset="0"/>
              </a:rPr>
              <a:t> Platform Designer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component</a:t>
            </a:r>
            <a:r>
              <a:rPr lang="nl-NL" sz="2400" dirty="0">
                <a:cs typeface="Arial" panose="020B0604020202020204" pitchFamily="34" charset="0"/>
              </a:rPr>
              <a:t> kan definiëren met behulp van VHDL;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deze component kan opnemen in een te bouwen systeem dat geïmplementeerd kan worden in een FPGA;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hoe je deze component kan aansturen vanuit software met behulp van een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RTOS</a:t>
            </a:r>
            <a:r>
              <a:rPr lang="nl-NL" sz="2400" dirty="0"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3B48E26-44A0-48DD-B5D6-1D85D3E3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Software versus Hardware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2A654BF-4BFF-46E5-8B14-A33F8E944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5292"/>
            <a:ext cx="8352928" cy="648072"/>
          </a:xfrm>
        </p:spPr>
        <p:txBody>
          <a:bodyPr/>
          <a:lstStyle/>
          <a:p>
            <a:r>
              <a:rPr lang="nl-NL" dirty="0"/>
              <a:t>7-segment decoder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86E4E76-E19E-42CD-B6AF-EC35751E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36B79F1-D99D-4087-B155-3CEC27148ED6}"/>
              </a:ext>
            </a:extLst>
          </p:cNvPr>
          <p:cNvSpPr txBox="1"/>
          <p:nvPr/>
        </p:nvSpPr>
        <p:spPr>
          <a:xfrm>
            <a:off x="395536" y="1633364"/>
            <a:ext cx="371768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7F0055"/>
                </a:solidFill>
                <a:latin typeface="Courier New" panose="02070309020205020404" pitchFamily="49" charset="0"/>
              </a:rPr>
              <a:t>int</a:t>
            </a:r>
            <a:r>
              <a:rPr lang="nl-NL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hex_to_7_seg(</a:t>
            </a:r>
            <a:r>
              <a:rPr lang="nl-NL" sz="1200" dirty="0">
                <a:solidFill>
                  <a:srgbClr val="7F0055"/>
                </a:solidFill>
                <a:latin typeface="Courier New" panose="02070309020205020404" pitchFamily="49" charset="0"/>
              </a:rPr>
              <a:t>int</a:t>
            </a:r>
            <a:r>
              <a:rPr lang="nl-NL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nl-NL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0x0)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0x40;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0x1)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0x79;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0x2)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0x24;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0x3)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0x30;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0x4)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0x19;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0x5)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0x12;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0x6)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0x02;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0x7)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0x78;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0x8)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0x00;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0x9)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0x18;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0xA)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0x08;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0xB)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0x03;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0xC)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0x46;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0xD)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0x21;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0xE)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0x06;</a:t>
            </a:r>
          </a:p>
          <a:p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    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hex_digit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== 0xF) </a:t>
            </a:r>
            <a:r>
              <a:rPr lang="en-US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0x0E;</a:t>
            </a:r>
          </a:p>
          <a:p>
            <a:r>
              <a:rPr lang="nl-NL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nl-NL" sz="1200" dirty="0">
                <a:solidFill>
                  <a:srgbClr val="7F0055"/>
                </a:solidFill>
                <a:latin typeface="Courier New" panose="02070309020205020404" pitchFamily="49" charset="0"/>
              </a:rPr>
              <a:t>return</a:t>
            </a:r>
            <a:r>
              <a:rPr lang="nl-NL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0x7F;</a:t>
            </a:r>
          </a:p>
          <a:p>
            <a:r>
              <a:rPr lang="nl-NL" sz="12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nl-NL" sz="12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13518F-2190-4894-B743-CD44A48D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841276"/>
            <a:ext cx="4200525" cy="174307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B743043-56DA-4F31-8151-3A17CCA1FB0A}"/>
              </a:ext>
            </a:extLst>
          </p:cNvPr>
          <p:cNvSpPr txBox="1"/>
          <p:nvPr/>
        </p:nvSpPr>
        <p:spPr>
          <a:xfrm>
            <a:off x="2574651" y="5003517"/>
            <a:ext cx="2480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Voor- en nadelen?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9F3AD2A8-44DB-4F88-94B5-B5CAEBBFA22F}"/>
              </a:ext>
            </a:extLst>
          </p:cNvPr>
          <p:cNvSpPr txBox="1">
            <a:spLocks/>
          </p:cNvSpPr>
          <p:nvPr/>
        </p:nvSpPr>
        <p:spPr bwMode="auto">
          <a:xfrm>
            <a:off x="395536" y="-111224"/>
            <a:ext cx="835292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nl-NL" kern="0" dirty="0"/>
              <a:t>Software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031F7BF-FB72-D78B-6500-4BB798455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91" y="2584351"/>
            <a:ext cx="2567538" cy="31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8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>
                <a:solidFill>
                  <a:srgbClr val="C00000"/>
                </a:solidFill>
              </a:rPr>
              <a:t>dual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 err="1">
                <a:solidFill>
                  <a:srgbClr val="C00000"/>
                </a:solidFill>
              </a:rPr>
              <a:t>core</a:t>
            </a:r>
            <a:r>
              <a:rPr lang="nl-NL" dirty="0">
                <a:solidFill>
                  <a:srgbClr val="C00000"/>
                </a:solidFill>
              </a:rPr>
              <a:t> ARM-Cortex A9</a:t>
            </a:r>
            <a:r>
              <a:rPr lang="nl-NL" dirty="0"/>
              <a:t> hard </a:t>
            </a:r>
            <a:r>
              <a:rPr lang="nl-NL" dirty="0" err="1"/>
              <a:t>core</a:t>
            </a:r>
            <a:r>
              <a:rPr lang="nl-NL" dirty="0"/>
              <a:t> gebruiken en (o.a.) programmeren met </a:t>
            </a:r>
            <a:r>
              <a:rPr lang="nl-NL" dirty="0">
                <a:solidFill>
                  <a:srgbClr val="C00000"/>
                </a:solidFill>
              </a:rPr>
              <a:t>Linux</a:t>
            </a:r>
            <a:r>
              <a:rPr lang="nl-NL" dirty="0"/>
              <a:t>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0D1BA86-5E30-42A9-9172-DB1AE3B31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7633"/>
            <a:ext cx="3289548" cy="328954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5FC9F7B-D22C-4CC7-AFBF-1F318452C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0697" y="1354272"/>
            <a:ext cx="28479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Opdrachten_Week_2.pdf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CCD930-557C-40BD-BABC-872C6283C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3850">
            <a:off x="4204973" y="2548386"/>
            <a:ext cx="4617006" cy="21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1217</TotalTime>
  <Words>556</Words>
  <Application>Microsoft Office PowerPoint</Application>
  <PresentationFormat>Diavoorstelling (16:10)</PresentationFormat>
  <Paragraphs>53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Lucida Grande</vt:lpstr>
      <vt:lpstr>Open Sans</vt:lpstr>
      <vt:lpstr>Verdana</vt:lpstr>
      <vt:lpstr>hoofdstuk pagina</vt:lpstr>
      <vt:lpstr>1_tekst pagina</vt:lpstr>
      <vt:lpstr>CSC10  Week 2: Platform Designer component en RTOS</vt:lpstr>
      <vt:lpstr>Leerdoelen  CSC10</vt:lpstr>
      <vt:lpstr>Manier van werken  CSC10</vt:lpstr>
      <vt:lpstr>Leerdoelen  Week 2</vt:lpstr>
      <vt:lpstr>Software versus Hardware</vt:lpstr>
      <vt:lpstr>Volgende week… </vt:lpstr>
      <vt:lpstr>Aan de slag!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66</cp:revision>
  <cp:lastPrinted>2013-05-13T15:29:32Z</cp:lastPrinted>
  <dcterms:created xsi:type="dcterms:W3CDTF">2017-11-15T06:58:38Z</dcterms:created>
  <dcterms:modified xsi:type="dcterms:W3CDTF">2023-11-14T09:38:42Z</dcterms:modified>
</cp:coreProperties>
</file>