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3"/>
  </p:notesMasterIdLst>
  <p:handoutMasterIdLst>
    <p:handoutMasterId r:id="rId14"/>
  </p:handoutMasterIdLst>
  <p:sldIdLst>
    <p:sldId id="317" r:id="rId6"/>
    <p:sldId id="323" r:id="rId7"/>
    <p:sldId id="337" r:id="rId8"/>
    <p:sldId id="335" r:id="rId9"/>
    <p:sldId id="338" r:id="rId10"/>
    <p:sldId id="333" r:id="rId11"/>
    <p:sldId id="331" r:id="rId12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920" userDrawn="1">
          <p15:clr>
            <a:srgbClr val="A4A3A4"/>
          </p15:clr>
        </p15:guide>
        <p15:guide id="6" pos="9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800" userDrawn="1">
          <p15:clr>
            <a:srgbClr val="A4A3A4"/>
          </p15:clr>
        </p15:guide>
        <p15:guide id="9" pos="1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0033"/>
    <a:srgbClr val="CC0033"/>
    <a:srgbClr val="B71327"/>
    <a:srgbClr val="B10538"/>
    <a:srgbClr val="D4737D"/>
    <a:srgbClr val="FBE0DF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30" d="100"/>
          <a:sy n="130" d="100"/>
        </p:scale>
        <p:origin x="978" y="150"/>
      </p:cViewPr>
      <p:guideLst>
        <p:guide orient="horz" pos="1800"/>
        <p:guide orient="horz" pos="320"/>
        <p:guide orient="horz" pos="2934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eders, J.Z.M. (Harry)" userId="41fbf053-7391-48d7-be5b-e14598b20e70" providerId="ADAL" clId="{E6F55DA7-4AF2-4322-BFBE-2049A5BF6A96}"/>
    <pc:docChg chg="modSld">
      <pc:chgData name="Broeders, J.Z.M. (Harry)" userId="41fbf053-7391-48d7-be5b-e14598b20e70" providerId="ADAL" clId="{E6F55DA7-4AF2-4322-BFBE-2049A5BF6A96}" dt="2018-08-30T07:55:25.875" v="1" actId="20577"/>
      <pc:docMkLst>
        <pc:docMk/>
      </pc:docMkLst>
      <pc:sldChg chg="modSp">
        <pc:chgData name="Broeders, J.Z.M. (Harry)" userId="41fbf053-7391-48d7-be5b-e14598b20e70" providerId="ADAL" clId="{E6F55DA7-4AF2-4322-BFBE-2049A5BF6A96}" dt="2018-08-30T07:55:25.875" v="1" actId="20577"/>
        <pc:sldMkLst>
          <pc:docMk/>
          <pc:sldMk cId="0" sldId="317"/>
        </pc:sldMkLst>
        <pc:spChg chg="mod">
          <ac:chgData name="Broeders, J.Z.M. (Harry)" userId="41fbf053-7391-48d7-be5b-e14598b20e70" providerId="ADAL" clId="{E6F55DA7-4AF2-4322-BFBE-2049A5BF6A96}" dt="2018-08-30T07:55:25.875" v="1" actId="20577"/>
          <ac:spMkLst>
            <pc:docMk/>
            <pc:sldMk cId="0" sldId="31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18-11-2021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7544" y="4728526"/>
            <a:ext cx="8748464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425F2A-2AA2-4199-9B65-E20E6E2BD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820"/>
            <a:ext cx="9144000" cy="46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-111224"/>
            <a:ext cx="8352928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985292"/>
            <a:ext cx="8352928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7756852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820"/>
            <a:ext cx="9305926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-96672"/>
            <a:ext cx="82296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089748"/>
            <a:ext cx="567470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itbucket.org/HR_ELEKTRO/csc10/wiki/Opdrachten/Opdrachten_Week_3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CSC10  Week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r>
              <a:rPr lang="en-US" dirty="0"/>
              <a:t>  Week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1057300"/>
            <a:ext cx="8352928" cy="4464496"/>
          </a:xfrm>
        </p:spPr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3.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De ARM-Cortex A9 bare-metal kunt programmeren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Een HPS systeem configureert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Linux laat samenwerken met jouw HPS systeem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Vanuit Linux met de FPGA communiceert</a:t>
            </a:r>
          </a:p>
          <a:p>
            <a:pPr marL="914400" lvl="1"/>
            <a:r>
              <a:rPr lang="nl-NL" sz="2400" dirty="0" err="1">
                <a:cs typeface="Arial" panose="020B0604020202020204" pitchFamily="34" charset="0"/>
              </a:rPr>
              <a:t>Kernel</a:t>
            </a:r>
            <a:r>
              <a:rPr lang="nl-NL" sz="2400" dirty="0">
                <a:cs typeface="Arial" panose="020B0604020202020204" pitchFamily="34" charset="0"/>
              </a:rPr>
              <a:t> module</a:t>
            </a:r>
          </a:p>
          <a:p>
            <a:pPr marL="914400" lvl="1"/>
            <a:r>
              <a:rPr lang="nl-NL" sz="2400" dirty="0" err="1">
                <a:cs typeface="Arial" panose="020B0604020202020204" pitchFamily="34" charset="0"/>
              </a:rPr>
              <a:t>Character</a:t>
            </a:r>
            <a:r>
              <a:rPr lang="nl-NL" sz="2400" dirty="0">
                <a:cs typeface="Arial" panose="020B0604020202020204" pitchFamily="34" charset="0"/>
              </a:rPr>
              <a:t> device</a:t>
            </a:r>
            <a:endParaRPr lang="en-US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21F043D0-7039-4911-8366-248EB4E4C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53" y="2929508"/>
            <a:ext cx="2704304" cy="27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00350-C29F-497B-BA26-5509A8C5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r>
              <a:rPr lang="en-US" dirty="0"/>
              <a:t> </a:t>
            </a:r>
            <a:r>
              <a:rPr lang="en-US" dirty="0" err="1"/>
              <a:t>processen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7D179-32A1-42D1-809A-070B33C5C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74FD9D4-485F-4E94-8D3B-4C22AE0F7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3284"/>
            <a:ext cx="7132334" cy="48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BF5A9C-A7E2-475B-A1E0-D4A21E85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Stappen</a:t>
            </a: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FE07E4-71D0-4D58-9E9D-FA437290D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800" dirty="0" err="1"/>
              <a:t>Genereer</a:t>
            </a:r>
            <a:r>
              <a:rPr lang="en-US" sz="2800" dirty="0"/>
              <a:t> HPS </a:t>
            </a:r>
            <a:r>
              <a:rPr lang="en-US" sz="2800" dirty="0" err="1"/>
              <a:t>systeem</a:t>
            </a:r>
            <a:r>
              <a:rPr lang="en-US" sz="2800" dirty="0"/>
              <a:t> in platform designer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Converteer</a:t>
            </a:r>
            <a:r>
              <a:rPr lang="en-US" sz="2800" dirty="0"/>
              <a:t> .</a:t>
            </a:r>
            <a:r>
              <a:rPr lang="en-US" sz="2800" dirty="0" err="1"/>
              <a:t>sof</a:t>
            </a:r>
            <a:r>
              <a:rPr lang="en-US" sz="2800" dirty="0"/>
              <a:t> </a:t>
            </a:r>
            <a:r>
              <a:rPr lang="en-US" sz="2800" dirty="0" err="1"/>
              <a:t>bestand</a:t>
            </a:r>
            <a:r>
              <a:rPr lang="en-US" sz="2800" dirty="0"/>
              <a:t> </a:t>
            </a:r>
            <a:r>
              <a:rPr lang="en-US" sz="2800" dirty="0" err="1"/>
              <a:t>naar</a:t>
            </a:r>
            <a:r>
              <a:rPr lang="en-US" sz="2800" dirty="0"/>
              <a:t> .</a:t>
            </a:r>
            <a:r>
              <a:rPr lang="en-US" sz="2800" dirty="0" err="1"/>
              <a:t>rbf</a:t>
            </a:r>
            <a:r>
              <a:rPr lang="en-US" sz="2800" dirty="0"/>
              <a:t> </a:t>
            </a:r>
            <a:r>
              <a:rPr lang="en-US" sz="2800" dirty="0" err="1"/>
              <a:t>bestand</a:t>
            </a:r>
            <a:r>
              <a:rPr lang="en-US" sz="2800" dirty="0"/>
              <a:t> 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Genereer</a:t>
            </a:r>
            <a:r>
              <a:rPr lang="en-US" sz="2800" dirty="0"/>
              <a:t> device-tree-blob</a:t>
            </a:r>
          </a:p>
          <a:p>
            <a:pPr marL="971550" lvl="1" indent="-514350">
              <a:buAutoNum type="arabicPeriod"/>
            </a:pPr>
            <a:r>
              <a:rPr lang="en-US" sz="2400" dirty="0" err="1"/>
              <a:t>Converteer</a:t>
            </a:r>
            <a:r>
              <a:rPr lang="en-US" sz="2400" dirty="0"/>
              <a:t> .</a:t>
            </a:r>
            <a:r>
              <a:rPr lang="en-US" sz="2400" dirty="0" err="1"/>
              <a:t>sopcinfo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xml </a:t>
            </a:r>
            <a:r>
              <a:rPr lang="en-US" sz="2400" dirty="0" err="1"/>
              <a:t>naar</a:t>
            </a:r>
            <a:r>
              <a:rPr lang="en-US" sz="2400" dirty="0"/>
              <a:t> device-tree</a:t>
            </a:r>
          </a:p>
          <a:p>
            <a:pPr marL="971550" lvl="1" indent="-514350">
              <a:buAutoNum type="arabicPeriod"/>
            </a:pPr>
            <a:r>
              <a:rPr lang="en-US" sz="2400" dirty="0" err="1"/>
              <a:t>Compileer</a:t>
            </a:r>
            <a:r>
              <a:rPr lang="en-US" sz="2400" dirty="0"/>
              <a:t> device-tree </a:t>
            </a:r>
            <a:r>
              <a:rPr lang="en-US" sz="2400" dirty="0" err="1"/>
              <a:t>naar</a:t>
            </a:r>
            <a:r>
              <a:rPr lang="en-US" sz="2400" dirty="0"/>
              <a:t> device-tree blob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Vervang</a:t>
            </a:r>
            <a:r>
              <a:rPr lang="en-US" sz="2800" dirty="0"/>
              <a:t> .</a:t>
            </a:r>
            <a:r>
              <a:rPr lang="en-US" sz="2800" dirty="0" err="1"/>
              <a:t>dtb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.</a:t>
            </a:r>
            <a:r>
              <a:rPr lang="en-US" sz="2800" dirty="0" err="1"/>
              <a:t>rbf</a:t>
            </a:r>
            <a:r>
              <a:rPr lang="en-US" sz="2800" dirty="0"/>
              <a:t> </a:t>
            </a:r>
            <a:r>
              <a:rPr lang="en-US" sz="2800" dirty="0" err="1"/>
              <a:t>bestanden</a:t>
            </a:r>
            <a:r>
              <a:rPr lang="en-US" sz="2800" dirty="0"/>
              <a:t> op </a:t>
            </a:r>
            <a:r>
              <a:rPr lang="en-US" sz="2800" dirty="0" err="1"/>
              <a:t>bootpartitie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Boot het </a:t>
            </a:r>
            <a:r>
              <a:rPr lang="en-US" sz="2800" dirty="0" err="1"/>
              <a:t>bordje</a:t>
            </a:r>
            <a:endParaRPr lang="en-US" sz="2800" dirty="0"/>
          </a:p>
          <a:p>
            <a:pPr marL="514350" indent="-514350">
              <a:buAutoNum type="arabicPeriod"/>
            </a:pPr>
            <a:endParaRPr lang="en-NL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5687A5-961E-4D63-A2A0-449864C73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66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14AD-2E3C-46B4-B026-53B99B1B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EFB39-4983-460E-90DC-3925A9E32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err="1"/>
              <a:t>Stap</a:t>
            </a:r>
            <a:r>
              <a:rPr lang="en-US" dirty="0"/>
              <a:t> 1</a:t>
            </a:r>
          </a:p>
          <a:p>
            <a:pPr marL="914400" lvl="1">
              <a:buFontTx/>
              <a:buChar char="-"/>
            </a:pPr>
            <a:r>
              <a:rPr lang="en-US" dirty="0"/>
              <a:t>User-space code om registers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beschrijven</a:t>
            </a:r>
            <a:r>
              <a:rPr lang="en-US" dirty="0"/>
              <a:t>/</a:t>
            </a:r>
            <a:r>
              <a:rPr lang="en-US" dirty="0" err="1"/>
              <a:t>lezen</a:t>
            </a:r>
            <a:endParaRPr lang="en-US" dirty="0"/>
          </a:p>
          <a:p>
            <a:pPr marL="982662" lvl="2">
              <a:buFontTx/>
              <a:buChar char="-"/>
            </a:pPr>
            <a:r>
              <a:rPr lang="en-US" dirty="0" err="1"/>
              <a:t>adres</a:t>
            </a:r>
            <a:r>
              <a:rPr lang="en-US" dirty="0"/>
              <a:t> = </a:t>
            </a:r>
            <a:r>
              <a:rPr lang="en-US" dirty="0" err="1">
                <a:solidFill>
                  <a:srgbClr val="C00000"/>
                </a:solidFill>
              </a:rPr>
              <a:t>mmap</a:t>
            </a:r>
            <a:r>
              <a:rPr lang="en-US" dirty="0"/>
              <a:t>(address lightweight bus,…)</a:t>
            </a:r>
          </a:p>
          <a:p>
            <a:pPr marL="982662" lvl="2">
              <a:buFontTx/>
              <a:buChar char="-"/>
            </a:pPr>
            <a:r>
              <a:rPr lang="en-US" dirty="0"/>
              <a:t>*(</a:t>
            </a:r>
            <a:r>
              <a:rPr lang="en-US" dirty="0" err="1"/>
              <a:t>adres</a:t>
            </a:r>
            <a:r>
              <a:rPr lang="en-US" dirty="0"/>
              <a:t> + </a:t>
            </a:r>
            <a:r>
              <a:rPr lang="en-US" dirty="0" err="1"/>
              <a:t>pio_offset</a:t>
            </a:r>
            <a:r>
              <a:rPr lang="en-US" dirty="0"/>
              <a:t> + </a:t>
            </a:r>
            <a:r>
              <a:rPr lang="en-US" dirty="0" err="1"/>
              <a:t>register_offset</a:t>
            </a:r>
            <a:r>
              <a:rPr lang="en-US" dirty="0"/>
              <a:t>)</a:t>
            </a:r>
          </a:p>
          <a:p>
            <a:pPr marL="449263" indent="-449263">
              <a:buFontTx/>
              <a:buChar char="-"/>
            </a:pPr>
            <a:r>
              <a:rPr lang="en-US" dirty="0" err="1"/>
              <a:t>Stap</a:t>
            </a:r>
            <a:r>
              <a:rPr lang="en-US" dirty="0"/>
              <a:t> 2</a:t>
            </a:r>
          </a:p>
          <a:p>
            <a:pPr marL="906463" lvl="1" indent="-449263">
              <a:buFontTx/>
              <a:buChar char="-"/>
            </a:pPr>
            <a:r>
              <a:rPr lang="en-US" dirty="0"/>
              <a:t>Kernel-space module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abstractie</a:t>
            </a:r>
            <a:r>
              <a:rPr lang="en-US" dirty="0"/>
              <a:t> hardware</a:t>
            </a:r>
          </a:p>
          <a:p>
            <a:pPr marL="974725" lvl="2" indent="-449263">
              <a:buFontTx/>
              <a:buChar char="-"/>
            </a:pPr>
            <a:r>
              <a:rPr lang="en-US" dirty="0"/>
              <a:t>Character device</a:t>
            </a:r>
          </a:p>
          <a:p>
            <a:pPr marL="974725" lvl="2" indent="-449263">
              <a:buFontTx/>
              <a:buChar char="-"/>
            </a:pPr>
            <a:r>
              <a:rPr lang="en-US" dirty="0" err="1"/>
              <a:t>Benaderbaar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user-space</a:t>
            </a:r>
          </a:p>
          <a:p>
            <a:pPr marL="982662" lvl="2">
              <a:buFontTx/>
              <a:buChar char="-"/>
            </a:pPr>
            <a:endParaRPr lang="en-US" dirty="0"/>
          </a:p>
          <a:p>
            <a:pPr marL="457200"/>
            <a:endParaRPr lang="en-US" dirty="0"/>
          </a:p>
          <a:p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31B85-5878-4661-A492-C2DE60E6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41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dirty="0"/>
              <a:t>Design </a:t>
            </a:r>
            <a:r>
              <a:rPr lang="nl-NL" dirty="0" err="1"/>
              <a:t>space</a:t>
            </a:r>
            <a:r>
              <a:rPr lang="nl-NL" dirty="0"/>
              <a:t> Exploration</a:t>
            </a:r>
          </a:p>
          <a:p>
            <a:pPr algn="ctr"/>
            <a:r>
              <a:rPr lang="nl-NL" sz="2800" dirty="0"/>
              <a:t>Implementatie op </a:t>
            </a:r>
            <a:r>
              <a:rPr lang="nl-NL" sz="2800" dirty="0" err="1"/>
              <a:t>Softcore</a:t>
            </a:r>
            <a:r>
              <a:rPr lang="nl-NL" sz="2800" dirty="0"/>
              <a:t> of FPGA of Hardcore?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1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Opdrachten_Week_3.pdf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785</TotalTime>
  <Words>162</Words>
  <Application>Microsoft Office PowerPoint</Application>
  <PresentationFormat>On-screen Show (16:10)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CSC10  Week 3</vt:lpstr>
      <vt:lpstr>Leerdoelen  Week 3</vt:lpstr>
      <vt:lpstr>Overzicht processen</vt:lpstr>
      <vt:lpstr>Stappen</vt:lpstr>
      <vt:lpstr>Linux</vt:lpstr>
      <vt:lpstr>Volgende week… </vt:lpstr>
      <vt:lpstr>Aan de slag!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Versluis, D. (Daniel)</cp:lastModifiedBy>
  <cp:revision>70</cp:revision>
  <cp:lastPrinted>2013-05-13T15:29:32Z</cp:lastPrinted>
  <dcterms:created xsi:type="dcterms:W3CDTF">2017-11-15T06:58:38Z</dcterms:created>
  <dcterms:modified xsi:type="dcterms:W3CDTF">2021-11-18T15:49:30Z</dcterms:modified>
</cp:coreProperties>
</file>