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5"/>
  </p:notesMasterIdLst>
  <p:handoutMasterIdLst>
    <p:handoutMasterId r:id="rId16"/>
  </p:handoutMasterIdLst>
  <p:sldIdLst>
    <p:sldId id="317" r:id="rId6"/>
    <p:sldId id="338" r:id="rId7"/>
    <p:sldId id="339" r:id="rId8"/>
    <p:sldId id="342" r:id="rId9"/>
    <p:sldId id="335" r:id="rId10"/>
    <p:sldId id="323" r:id="rId11"/>
    <p:sldId id="340" r:id="rId12"/>
    <p:sldId id="341" r:id="rId13"/>
    <p:sldId id="331" r:id="rId14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854" y="106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ders, J.Z.M. (Harry)" userId="41fbf053-7391-48d7-be5b-e14598b20e70" providerId="ADAL" clId="{E6F55DA7-4AF2-4322-BFBE-2049A5BF6A96}"/>
    <pc:docChg chg="modSld">
      <pc:chgData name="Broeders, J.Z.M. (Harry)" userId="41fbf053-7391-48d7-be5b-e14598b20e70" providerId="ADAL" clId="{E6F55DA7-4AF2-4322-BFBE-2049A5BF6A96}" dt="2018-08-30T07:55:25.875" v="1" actId="20577"/>
      <pc:docMkLst>
        <pc:docMk/>
      </pc:docMkLst>
      <pc:sldChg chg="modSp">
        <pc:chgData name="Broeders, J.Z.M. (Harry)" userId="41fbf053-7391-48d7-be5b-e14598b20e70" providerId="ADAL" clId="{E6F55DA7-4AF2-4322-BFBE-2049A5BF6A96}" dt="2018-08-30T07:55:25.875" v="1" actId="20577"/>
        <pc:sldMkLst>
          <pc:docMk/>
          <pc:sldMk cId="0" sldId="317"/>
        </pc:sldMkLst>
        <pc:spChg chg="mod">
          <ac:chgData name="Broeders, J.Z.M. (Harry)" userId="41fbf053-7391-48d7-be5b-e14598b20e70" providerId="ADAL" clId="{E6F55DA7-4AF2-4322-BFBE-2049A5BF6A96}" dt="2018-08-30T07:55:25.875" v="1" actId="20577"/>
          <ac:spMkLst>
            <pc:docMk/>
            <pc:sldMk cId="0" sldId="31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27-11-2023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25F2A-2AA2-4199-9B65-E20E6E2BD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820"/>
            <a:ext cx="9144000" cy="46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-111224"/>
            <a:ext cx="8352928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985292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7756852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csc10/wiki/Opdrachten/Nakijkmodel.pdf" TargetMode="External"/><Relationship Id="rId2" Type="http://schemas.openxmlformats.org/officeDocument/2006/relationships/hyperlink" Target="https://bitbucket.org/HR_ELEKTRO/csc10/wiki/Opdrachten/Eindopdrach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tbucket.org/HR_ELEKTRO/csc10/wiki/Opdrachten/Opdrachten_Week_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CSC10  Week 4: </a:t>
            </a:r>
            <a:r>
              <a:rPr lang="nl-NL" sz="3600" dirty="0"/>
              <a:t>Design Space Exploration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EC8F-5CCC-40DE-A887-6E6E57D7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week 4 en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6EB22-4DD4-47F7-8E1F-EFB4BE595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41276"/>
            <a:ext cx="8352928" cy="4464496"/>
          </a:xfrm>
        </p:spPr>
        <p:txBody>
          <a:bodyPr/>
          <a:lstStyle/>
          <a:p>
            <a:r>
              <a:rPr lang="nl-NL" b="1" dirty="0"/>
              <a:t>Week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Weekopdracht</a:t>
            </a:r>
            <a:r>
              <a:rPr lang="nl-NL" sz="2400" dirty="0"/>
              <a:t> 4: Design Space Exploration</a:t>
            </a:r>
          </a:p>
          <a:p>
            <a:r>
              <a:rPr lang="nl-NL" b="1" dirty="0"/>
              <a:t>Week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Weekopdracht</a:t>
            </a:r>
            <a:r>
              <a:rPr lang="nl-NL" sz="2400" dirty="0"/>
              <a:t> 5: High Level </a:t>
            </a:r>
            <a:r>
              <a:rPr lang="nl-NL" sz="2400" dirty="0" err="1"/>
              <a:t>Synthesis</a:t>
            </a:r>
            <a:r>
              <a:rPr lang="nl-NL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Weekopdrachten 1 t/m 4 afmaken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</a:rPr>
              <a:t>Gastcollege</a:t>
            </a:r>
            <a:r>
              <a:rPr lang="nl-NL" sz="2400" dirty="0"/>
              <a:t>: 7-12 10:30 AP.B03.072 (zie mededeling Teams)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Bedenken eindopdracht, zie:</a:t>
            </a:r>
          </a:p>
          <a:p>
            <a:pPr marL="914400" lvl="1"/>
            <a:r>
              <a:rPr lang="nl-NL" sz="1600" dirty="0">
                <a:hlinkClick r:id="rId2"/>
              </a:rPr>
              <a:t>https://bitbucket.org/HR_ELEKTRO/csc10/wiki/Opdrachten/Eindopdracht.pdf</a:t>
            </a:r>
            <a:endParaRPr lang="nl-NL" sz="1600" dirty="0"/>
          </a:p>
          <a:p>
            <a:pPr marL="914400" lvl="1"/>
            <a:r>
              <a:rPr lang="nl-NL" sz="1600" dirty="0">
                <a:hlinkClick r:id="rId3"/>
              </a:rPr>
              <a:t>https://bitbucket.org/HR_ELEKTRO/csc10/wiki/Opdrachten/Nakijkmodel.pdf</a:t>
            </a:r>
            <a:endParaRPr lang="nl-NL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Uiterlijk </a:t>
            </a:r>
            <a:r>
              <a:rPr lang="nl-NL" sz="2400" b="1" dirty="0"/>
              <a:t>dinsdag 12-12</a:t>
            </a:r>
            <a:r>
              <a:rPr lang="nl-NL" sz="2400" dirty="0"/>
              <a:t> goedgekeurd door docenten</a:t>
            </a:r>
          </a:p>
          <a:p>
            <a:pPr marL="457200"/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FF660D-912B-4908-A28E-D947806FC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EC8F-5CCC-40DE-A887-6E6E57D7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week 6 t/m T2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B6397E3-2623-411A-ABFF-27647640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eindopdracht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beschikbaar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(in </a:t>
            </a:r>
            <a:r>
              <a:rPr lang="en-US" dirty="0" err="1"/>
              <a:t>ieder</a:t>
            </a:r>
            <a:r>
              <a:rPr lang="en-US" dirty="0"/>
              <a:t> </a:t>
            </a:r>
            <a:r>
              <a:rPr lang="en-US" dirty="0" err="1"/>
              <a:t>geval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ingeroosterde</a:t>
            </a:r>
            <a:r>
              <a:rPr lang="en-US" dirty="0"/>
              <a:t> </a:t>
            </a:r>
            <a:r>
              <a:rPr lang="en-US" dirty="0" err="1"/>
              <a:t>uren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FF660D-912B-4908-A28E-D947806FC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34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CSC10 week 4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841276"/>
            <a:ext cx="8352928" cy="4464496"/>
          </a:xfrm>
        </p:spPr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Je bent na het volgen van deze cursus in staat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in VHDL een hardware module te ontwerpen en implementeren met een memory bus interface zodat deze module, vanuit een soft of hard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processor, memory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mapped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te programmeren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systeem op een FPGA te ontwerpen en implementeren bestaande uit een soft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, software, bestaande hardware modules en zelf in VHDL geïmplementeerde hardware modules;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op dit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systeem een RTOS toe te passen;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 systeem op een FPGA te ontwerpen en implementeren bestaande uit een hard </a:t>
            </a:r>
            <a:r>
              <a:rPr lang="nl-NL" sz="1800" dirty="0" err="1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, software die draait onder Linux, bestaande hardware modules en zelf in VHDL geïmplementeerde hardware modules;</a:t>
            </a:r>
            <a:endParaRPr lang="nl-NL" sz="2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te beslissen of bepaalde functionaliteit van een </a:t>
            </a:r>
            <a:r>
              <a:rPr lang="nl-NL" sz="1800" dirty="0" err="1">
                <a:cs typeface="Arial" panose="020B0604020202020204" pitchFamily="34" charset="0"/>
              </a:rPr>
              <a:t>embedded</a:t>
            </a:r>
            <a:r>
              <a:rPr lang="nl-NL" sz="1800" dirty="0">
                <a:cs typeface="Arial" panose="020B0604020202020204" pitchFamily="34" charset="0"/>
              </a:rPr>
              <a:t> applicatie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beter</a:t>
            </a:r>
            <a:r>
              <a:rPr lang="nl-NL" sz="1800" dirty="0">
                <a:cs typeface="Arial" panose="020B0604020202020204" pitchFamily="34" charset="0"/>
              </a:rPr>
              <a:t> op een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soft </a:t>
            </a:r>
            <a:r>
              <a:rPr lang="nl-NL" sz="1800" b="1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, op een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hard </a:t>
            </a:r>
            <a:r>
              <a:rPr lang="nl-NL" sz="1800" b="1" dirty="0" err="1">
                <a:solidFill>
                  <a:srgbClr val="C00000"/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cs typeface="Arial" panose="020B0604020202020204" pitchFamily="34" charset="0"/>
              </a:rPr>
              <a:t> of in </a:t>
            </a:r>
            <a:r>
              <a:rPr lang="nl-NL" sz="1800" b="1" dirty="0">
                <a:solidFill>
                  <a:srgbClr val="C00000"/>
                </a:solidFill>
                <a:cs typeface="Arial" panose="020B0604020202020204" pitchFamily="34" charset="0"/>
              </a:rPr>
              <a:t>hardware</a:t>
            </a:r>
            <a:r>
              <a:rPr lang="nl-NL" sz="1800" dirty="0">
                <a:cs typeface="Arial" panose="020B0604020202020204" pitchFamily="34" charset="0"/>
              </a:rPr>
              <a:t> geïmplementeerd kan worden;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verschillende vormen van High Level Syntheses met de voor- en nadelen van deze vormen te benoemen.</a:t>
            </a:r>
            <a:endParaRPr lang="nl-NL" sz="2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8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werken</a:t>
            </a:r>
            <a:r>
              <a:rPr lang="en-US" dirty="0"/>
              <a:t> week 4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913284"/>
            <a:ext cx="8352928" cy="4464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We maken gebruik van 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deelopdrachten</a:t>
            </a:r>
            <a:r>
              <a:rPr lang="nl-NL" sz="2400" dirty="0"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Het uitvoeren van deze deelopdrachten is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geen doel</a:t>
            </a:r>
            <a:r>
              <a:rPr lang="nl-NL" sz="2400" dirty="0">
                <a:cs typeface="Arial" panose="020B0604020202020204" pitchFamily="34" charset="0"/>
              </a:rPr>
              <a:t> op zich!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Zorg dat je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begrijpt</a:t>
            </a:r>
            <a:r>
              <a:rPr lang="nl-NL" sz="2400" dirty="0">
                <a:cs typeface="Arial" panose="020B0604020202020204" pitchFamily="34" charset="0"/>
              </a:rPr>
              <a:t> wat je doet en hou de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leerdoelen</a:t>
            </a:r>
            <a:r>
              <a:rPr lang="nl-NL" sz="2400" dirty="0">
                <a:cs typeface="Arial" panose="020B0604020202020204" pitchFamily="34" charset="0"/>
              </a:rPr>
              <a:t> in het oog.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Vraag</a:t>
            </a:r>
            <a:r>
              <a:rPr lang="nl-NL" sz="2400" dirty="0">
                <a:cs typeface="Arial" panose="020B0604020202020204" pitchFamily="34" charset="0"/>
              </a:rPr>
              <a:t> indien nodig de docent om extra uitleg.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Hou een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logboek</a:t>
            </a:r>
            <a:r>
              <a:rPr lang="nl-NL" sz="2400" dirty="0">
                <a:cs typeface="Arial" panose="020B0604020202020204" pitchFamily="34" charset="0"/>
              </a:rPr>
              <a:t> bij, zodat je e.e.a. snel terug kunt zoeken.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50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Week 4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1057300"/>
            <a:ext cx="8352928" cy="4464496"/>
          </a:xfrm>
        </p:spPr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4.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een </a:t>
            </a:r>
            <a:r>
              <a:rPr lang="nl-NL" sz="2400" dirty="0" err="1">
                <a:solidFill>
                  <a:srgbClr val="C00000"/>
                </a:solidFill>
                <a:cs typeface="Arial" panose="020B0604020202020204" pitchFamily="34" charset="0"/>
              </a:rPr>
              <a:t>audio-signaal</a:t>
            </a:r>
            <a:r>
              <a:rPr lang="nl-NL" sz="2400" dirty="0">
                <a:cs typeface="Arial" panose="020B0604020202020204" pitchFamily="34" charset="0"/>
              </a:rPr>
              <a:t> kunt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filteren</a:t>
            </a:r>
            <a:r>
              <a:rPr lang="nl-NL" sz="2400" dirty="0">
                <a:cs typeface="Arial" panose="020B0604020202020204" pitchFamily="34" charset="0"/>
              </a:rPr>
              <a:t> m.b.v. het DE1-SoC board door een FIR-filter te implementeren in C-code dat uitgevoerd wordt op een </a:t>
            </a:r>
            <a:r>
              <a:rPr lang="nl-NL" sz="2400" dirty="0" err="1">
                <a:solidFill>
                  <a:srgbClr val="C00000"/>
                </a:solidFill>
                <a:cs typeface="Arial" panose="020B0604020202020204" pitchFamily="34" charset="0"/>
              </a:rPr>
              <a:t>Nios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 II processor</a:t>
            </a:r>
            <a:r>
              <a:rPr lang="nl-NL" sz="2400" dirty="0"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24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audio-signaal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kunt filteren m.b.v. het DE1-SoC board door een FIR-filter te implementeren in hardware d.m.v.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VHDL</a:t>
            </a:r>
            <a:r>
              <a:rPr lang="nl-NL" sz="2400" dirty="0"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24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audio-signaal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kunt filteren m.b.v. het DE1-SoC board door een FIR-filter te implementeren in de hard </a:t>
            </a:r>
            <a:r>
              <a:rPr lang="nl-NL" sz="24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C00000"/>
                </a:solidFill>
                <a:cs typeface="Arial" panose="020B0604020202020204" pitchFamily="34" charset="0"/>
              </a:rPr>
              <a:t>ARM processor</a:t>
            </a:r>
            <a:r>
              <a:rPr lang="nl-NL" sz="2400" dirty="0">
                <a:cs typeface="Arial" panose="020B0604020202020204" pitchFamily="34" charset="0"/>
              </a:rPr>
              <a:t> </a:t>
            </a:r>
            <a:r>
              <a:rPr lang="nl-NL" sz="2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m.b.v. een programmeertaal onder Linux</a:t>
            </a:r>
            <a:r>
              <a:rPr lang="nl-NL" sz="2400" dirty="0"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de bovenstaande implementaties met elkaar kunt </a:t>
            </a:r>
            <a:r>
              <a:rPr lang="nl-NL" sz="2400" dirty="0">
                <a:solidFill>
                  <a:srgbClr val="C00000"/>
                </a:solidFill>
              </a:rPr>
              <a:t>vergelijken</a:t>
            </a:r>
            <a:r>
              <a:rPr lang="nl-NL" sz="2400" dirty="0"/>
              <a:t> op </a:t>
            </a:r>
            <a:r>
              <a:rPr lang="nl-NL" sz="2400" dirty="0">
                <a:solidFill>
                  <a:srgbClr val="C00000"/>
                </a:solidFill>
              </a:rPr>
              <a:t>uitvoersnelheid</a:t>
            </a:r>
            <a:r>
              <a:rPr lang="nl-NL" sz="2400" dirty="0"/>
              <a:t>. </a:t>
            </a:r>
            <a:endParaRPr lang="en-US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59F8C-4F54-4AE6-BB7F-F444FACF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 Exploration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DD5BF1-977D-4F86-BD59-A1EFEB29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Verschillende </a:t>
            </a:r>
            <a:r>
              <a:rPr lang="nl-NL" sz="2800" dirty="0">
                <a:solidFill>
                  <a:srgbClr val="C00000"/>
                </a:solidFill>
              </a:rPr>
              <a:t>implementaties</a:t>
            </a:r>
            <a:r>
              <a:rPr lang="nl-NL" sz="2800" dirty="0"/>
              <a:t> van een </a:t>
            </a:r>
            <a:r>
              <a:rPr lang="nl-NL" sz="2800" dirty="0" err="1"/>
              <a:t>embedded</a:t>
            </a:r>
            <a:r>
              <a:rPr lang="nl-NL" sz="2800" dirty="0"/>
              <a:t> systeem kunnen vergeleken worden op relevante </a:t>
            </a:r>
            <a:r>
              <a:rPr lang="nl-NL" sz="2800" dirty="0">
                <a:solidFill>
                  <a:srgbClr val="C00000"/>
                </a:solidFill>
              </a:rPr>
              <a:t>eigenschappen</a:t>
            </a:r>
            <a:r>
              <a:rPr lang="nl-NL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prestatie (snelheid)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energieverbruik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kosten (productie- en/of ontwikkelkosten).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ontwikkeltijd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afmetingen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gewicht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/>
              <a:t>aanpasbaarheid </a:t>
            </a:r>
            <a:r>
              <a:rPr lang="nl-NL" sz="2400" dirty="0"/>
              <a:t>/ uitbreidbaarheid</a:t>
            </a:r>
          </a:p>
          <a:p>
            <a:r>
              <a:rPr lang="nl-NL" dirty="0"/>
              <a:t>	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A7CBF5E-CA84-4351-936C-2DBBEC9C6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566D0F-6294-4242-9D16-1C29985B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88C8E31-CF57-4A6E-A123-682299292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Als de verschillende implementaties op </a:t>
            </a:r>
            <a:r>
              <a:rPr lang="nl-NL" sz="2400" i="1" dirty="0">
                <a:solidFill>
                  <a:srgbClr val="C00000"/>
                </a:solidFill>
              </a:rPr>
              <a:t>n</a:t>
            </a:r>
            <a:r>
              <a:rPr lang="nl-NL" sz="2400" dirty="0"/>
              <a:t> </a:t>
            </a:r>
            <a:r>
              <a:rPr lang="nl-NL" sz="2400" dirty="0">
                <a:solidFill>
                  <a:srgbClr val="C00000"/>
                </a:solidFill>
              </a:rPr>
              <a:t>eigenschappen</a:t>
            </a:r>
            <a:r>
              <a:rPr lang="nl-NL" sz="2400" dirty="0"/>
              <a:t> met elkaar vergeleken worden dan kunnen deze implementaties weergegeven worden in een </a:t>
            </a:r>
            <a:r>
              <a:rPr lang="nl-NL" sz="2400" i="1" dirty="0">
                <a:solidFill>
                  <a:srgbClr val="C00000"/>
                </a:solidFill>
              </a:rPr>
              <a:t>n</a:t>
            </a:r>
            <a:r>
              <a:rPr lang="nl-NL" sz="2400" dirty="0">
                <a:solidFill>
                  <a:srgbClr val="C00000"/>
                </a:solidFill>
              </a:rPr>
              <a:t>-dimensionale ruimte</a:t>
            </a:r>
            <a:r>
              <a:rPr lang="nl-NL" sz="2400" dirty="0"/>
              <a:t>.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51BC5B-3C5C-495A-B50E-F8147D136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629D27B-CB16-4A34-A9A0-C2BD5F03F9A4}"/>
              </a:ext>
            </a:extLst>
          </p:cNvPr>
          <p:cNvSpPr txBox="1"/>
          <p:nvPr/>
        </p:nvSpPr>
        <p:spPr>
          <a:xfrm>
            <a:off x="323528" y="3289548"/>
            <a:ext cx="223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solidFill>
                  <a:srgbClr val="C00000"/>
                </a:solidFill>
                <a:latin typeface="Calibri" panose="020F0502020204030204" pitchFamily="34" charset="0"/>
              </a:rPr>
              <a:t>Voorbeeld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n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 = 2</a:t>
            </a:r>
            <a:endParaRPr lang="nl-NL" b="0" dirty="0" err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E0B2A5-BD1D-4F31-A734-9D66498D5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81436"/>
            <a:ext cx="4803711" cy="33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Opdrachten_Week_4.pdf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2899</TotalTime>
  <Words>551</Words>
  <Application>Microsoft Office PowerPoint</Application>
  <PresentationFormat>Diavoorstelling (16:10)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CSC10  Week 4: Design Space Exploration</vt:lpstr>
      <vt:lpstr>Planning week 4 en 5</vt:lpstr>
      <vt:lpstr>Planning week 6 t/m T2</vt:lpstr>
      <vt:lpstr>Leerdoelen  CSC10 week 4</vt:lpstr>
      <vt:lpstr>Manier van werken week 4 CSC10</vt:lpstr>
      <vt:lpstr>Leerdoelen  Week 4</vt:lpstr>
      <vt:lpstr>Design Space Exploration</vt:lpstr>
      <vt:lpstr>Design Space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76</cp:revision>
  <cp:lastPrinted>2013-05-13T15:29:32Z</cp:lastPrinted>
  <dcterms:created xsi:type="dcterms:W3CDTF">2017-11-15T06:58:38Z</dcterms:created>
  <dcterms:modified xsi:type="dcterms:W3CDTF">2023-11-27T07:48:36Z</dcterms:modified>
</cp:coreProperties>
</file>