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7"/>
  </p:notesMasterIdLst>
  <p:handoutMasterIdLst>
    <p:handoutMasterId r:id="rId18"/>
  </p:handoutMasterIdLst>
  <p:sldIdLst>
    <p:sldId id="317" r:id="rId6"/>
    <p:sldId id="357" r:id="rId7"/>
    <p:sldId id="334" r:id="rId8"/>
    <p:sldId id="347" r:id="rId9"/>
    <p:sldId id="348" r:id="rId10"/>
    <p:sldId id="350" r:id="rId11"/>
    <p:sldId id="349" r:id="rId12"/>
    <p:sldId id="335" r:id="rId13"/>
    <p:sldId id="352" r:id="rId14"/>
    <p:sldId id="358" r:id="rId15"/>
    <p:sldId id="331" r:id="rId16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920" userDrawn="1">
          <p15:clr>
            <a:srgbClr val="A4A3A4"/>
          </p15:clr>
        </p15:guide>
        <p15:guide id="6" pos="96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4800" userDrawn="1">
          <p15:clr>
            <a:srgbClr val="A4A3A4"/>
          </p15:clr>
        </p15:guide>
        <p15:guide id="9" pos="1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33CC33"/>
    <a:srgbClr val="CF0033"/>
    <a:srgbClr val="CC0033"/>
    <a:srgbClr val="B71327"/>
    <a:srgbClr val="B10538"/>
    <a:srgbClr val="D4737D"/>
    <a:srgbClr val="FBE0DF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73DD4-AEC7-4DD4-8B65-B83A8E2A24A5}" v="16" dt="2020-12-04T11:32:16.318"/>
    <p1510:client id="{C23E81E9-B177-4C5B-8A58-28592295E791}" v="2060" dt="2020-12-03T15:34:17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434" autoAdjust="0"/>
  </p:normalViewPr>
  <p:slideViewPr>
    <p:cSldViewPr>
      <p:cViewPr varScale="1">
        <p:scale>
          <a:sx n="148" d="100"/>
          <a:sy n="148" d="100"/>
        </p:scale>
        <p:origin x="787" y="106"/>
      </p:cViewPr>
      <p:guideLst>
        <p:guide orient="horz" pos="1800"/>
        <p:guide orient="horz" pos="320"/>
        <p:guide orient="horz" pos="2934"/>
        <p:guide pos="2880"/>
        <p:guide pos="1920"/>
        <p:guide pos="960"/>
        <p:guide pos="3840"/>
        <p:guide pos="4800"/>
        <p:guide pos="1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k, T.J.W. van (Tijmen)" userId="f812dedf-971b-4b6c-818f-d62c925a07ed" providerId="ADAL" clId="{98173DD4-AEC7-4DD4-8B65-B83A8E2A24A5}"/>
    <pc:docChg chg="custSel delSld modSld">
      <pc:chgData name="Eijk, T.J.W. van (Tijmen)" userId="f812dedf-971b-4b6c-818f-d62c925a07ed" providerId="ADAL" clId="{98173DD4-AEC7-4DD4-8B65-B83A8E2A24A5}" dt="2020-12-04T11:32:16.318" v="99"/>
      <pc:docMkLst>
        <pc:docMk/>
      </pc:docMkLst>
      <pc:sldChg chg="delSp modSp mod delAnim">
        <pc:chgData name="Eijk, T.J.W. van (Tijmen)" userId="f812dedf-971b-4b6c-818f-d62c925a07ed" providerId="ADAL" clId="{98173DD4-AEC7-4DD4-8B65-B83A8E2A24A5}" dt="2020-12-04T11:26:34.702" v="70" actId="20577"/>
        <pc:sldMkLst>
          <pc:docMk/>
          <pc:sldMk cId="3612727518" sldId="336"/>
        </pc:sldMkLst>
        <pc:spChg chg="del">
          <ac:chgData name="Eijk, T.J.W. van (Tijmen)" userId="f812dedf-971b-4b6c-818f-d62c925a07ed" providerId="ADAL" clId="{98173DD4-AEC7-4DD4-8B65-B83A8E2A24A5}" dt="2020-12-04T11:25:57.271" v="31" actId="478"/>
          <ac:spMkLst>
            <pc:docMk/>
            <pc:sldMk cId="3612727518" sldId="336"/>
            <ac:spMk id="4" creationId="{00000000-0000-0000-0000-000000000000}"/>
          </ac:spMkLst>
        </pc:spChg>
        <pc:spChg chg="mod">
          <ac:chgData name="Eijk, T.J.W. van (Tijmen)" userId="f812dedf-971b-4b6c-818f-d62c925a07ed" providerId="ADAL" clId="{98173DD4-AEC7-4DD4-8B65-B83A8E2A24A5}" dt="2020-12-04T11:26:34.702" v="70" actId="20577"/>
          <ac:spMkLst>
            <pc:docMk/>
            <pc:sldMk cId="3612727518" sldId="336"/>
            <ac:spMk id="5" creationId="{CE1F5802-4C0C-4DCF-9D3E-E51DBA678F61}"/>
          </ac:spMkLst>
        </pc:spChg>
      </pc:sldChg>
      <pc:sldChg chg="modSp modAnim">
        <pc:chgData name="Eijk, T.J.W. van (Tijmen)" userId="f812dedf-971b-4b6c-818f-d62c925a07ed" providerId="ADAL" clId="{98173DD4-AEC7-4DD4-8B65-B83A8E2A24A5}" dt="2020-12-04T11:26:48.833" v="71" actId="20577"/>
        <pc:sldMkLst>
          <pc:docMk/>
          <pc:sldMk cId="1108199747" sldId="337"/>
        </pc:sldMkLst>
        <pc:spChg chg="mod">
          <ac:chgData name="Eijk, T.J.W. van (Tijmen)" userId="f812dedf-971b-4b6c-818f-d62c925a07ed" providerId="ADAL" clId="{98173DD4-AEC7-4DD4-8B65-B83A8E2A24A5}" dt="2020-12-04T11:26:48.833" v="71" actId="20577"/>
          <ac:spMkLst>
            <pc:docMk/>
            <pc:sldMk cId="1108199747" sldId="337"/>
            <ac:spMk id="4" creationId="{00000000-0000-0000-0000-000000000000}"/>
          </ac:spMkLst>
        </pc:spChg>
      </pc:sldChg>
      <pc:sldChg chg="del">
        <pc:chgData name="Eijk, T.J.W. van (Tijmen)" userId="f812dedf-971b-4b6c-818f-d62c925a07ed" providerId="ADAL" clId="{98173DD4-AEC7-4DD4-8B65-B83A8E2A24A5}" dt="2020-12-04T11:27:30.175" v="72" actId="47"/>
        <pc:sldMkLst>
          <pc:docMk/>
          <pc:sldMk cId="369842468" sldId="343"/>
        </pc:sldMkLst>
      </pc:sldChg>
      <pc:sldChg chg="addSp modSp mod modAnim">
        <pc:chgData name="Eijk, T.J.W. van (Tijmen)" userId="f812dedf-971b-4b6c-818f-d62c925a07ed" providerId="ADAL" clId="{98173DD4-AEC7-4DD4-8B65-B83A8E2A24A5}" dt="2020-12-04T11:32:16.318" v="99"/>
        <pc:sldMkLst>
          <pc:docMk/>
          <pc:sldMk cId="653881741" sldId="344"/>
        </pc:sldMkLst>
        <pc:spChg chg="mod ord">
          <ac:chgData name="Eijk, T.J.W. van (Tijmen)" userId="f812dedf-971b-4b6c-818f-d62c925a07ed" providerId="ADAL" clId="{98173DD4-AEC7-4DD4-8B65-B83A8E2A24A5}" dt="2020-12-04T11:32:03.736" v="98" actId="167"/>
          <ac:spMkLst>
            <pc:docMk/>
            <pc:sldMk cId="653881741" sldId="344"/>
            <ac:spMk id="4" creationId="{00000000-0000-0000-0000-000000000000}"/>
          </ac:spMkLst>
        </pc:spChg>
        <pc:spChg chg="add mod ord">
          <ac:chgData name="Eijk, T.J.W. van (Tijmen)" userId="f812dedf-971b-4b6c-818f-d62c925a07ed" providerId="ADAL" clId="{98173DD4-AEC7-4DD4-8B65-B83A8E2A24A5}" dt="2020-12-04T11:30:53.910" v="92" actId="166"/>
          <ac:spMkLst>
            <pc:docMk/>
            <pc:sldMk cId="653881741" sldId="344"/>
            <ac:spMk id="6" creationId="{6AF7B4D9-63DD-4D96-93AC-A7FAC8D8F008}"/>
          </ac:spMkLst>
        </pc:spChg>
        <pc:graphicFrameChg chg="mod ord">
          <ac:chgData name="Eijk, T.J.W. van (Tijmen)" userId="f812dedf-971b-4b6c-818f-d62c925a07ed" providerId="ADAL" clId="{98173DD4-AEC7-4DD4-8B65-B83A8E2A24A5}" dt="2020-12-04T11:32:16.318" v="99"/>
          <ac:graphicFrameMkLst>
            <pc:docMk/>
            <pc:sldMk cId="653881741" sldId="344"/>
            <ac:graphicFrameMk id="7" creationId="{594076FB-909E-4B87-8E61-4BC819E49F04}"/>
          </ac:graphicFrameMkLst>
        </pc:graphicFrameChg>
      </pc:sldChg>
      <pc:sldChg chg="del">
        <pc:chgData name="Eijk, T.J.W. van (Tijmen)" userId="f812dedf-971b-4b6c-818f-d62c925a07ed" providerId="ADAL" clId="{98173DD4-AEC7-4DD4-8B65-B83A8E2A24A5}" dt="2020-12-04T11:26:12.491" v="32" actId="47"/>
        <pc:sldMkLst>
          <pc:docMk/>
          <pc:sldMk cId="3753878107" sldId="3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5-12-2023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67544" y="4728526"/>
            <a:ext cx="8748464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C425F2A-2AA2-4199-9B65-E20E6E2BD3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820"/>
            <a:ext cx="9144000" cy="46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-111224"/>
            <a:ext cx="8352928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95536" y="985292"/>
            <a:ext cx="8352928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8460432" y="4801716"/>
            <a:ext cx="567470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8460432" y="4801716"/>
            <a:ext cx="567470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7756852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22820"/>
            <a:ext cx="9305926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95536" y="-96672"/>
            <a:ext cx="82296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8" name="Afbeelding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089748"/>
            <a:ext cx="567470" cy="5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8460432" y="4801716"/>
            <a:ext cx="567470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brightspace.hr.nl/d2l/le/lessons/69221/units/26337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brightspace.hr.nl/d2l/le/lessons/69221/units/2633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CSC10  Week 5: </a:t>
            </a:r>
            <a:r>
              <a:rPr lang="nl-NL" dirty="0"/>
              <a:t>HLS &amp; </a:t>
            </a:r>
            <a:r>
              <a:rPr lang="nl-NL" dirty="0" err="1"/>
              <a:t>OpenCL</a:t>
            </a:r>
            <a:endParaRPr lang="nl-NL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Week 5 op </a:t>
            </a:r>
            <a:r>
              <a:rPr lang="nl-NL" dirty="0" err="1">
                <a:hlinkClick r:id="rId2"/>
              </a:rPr>
              <a:t>Brightspace</a:t>
            </a:r>
            <a:r>
              <a:rPr lang="nl-NL" dirty="0"/>
              <a:t> 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EBCB079-4C1C-7C23-E37E-445D6F82B1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273" y="1650548"/>
            <a:ext cx="825522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5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Week 5 op </a:t>
            </a:r>
            <a:r>
              <a:rPr lang="nl-NL" dirty="0" err="1">
                <a:hlinkClick r:id="rId2"/>
              </a:rPr>
              <a:t>Brightspace</a:t>
            </a:r>
            <a:r>
              <a:rPr lang="nl-NL" dirty="0"/>
              <a:t>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9" y="2137420"/>
            <a:ext cx="6032500" cy="279400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7C892D-0037-4754-9F39-AE9D9E513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16234">
            <a:off x="2414345" y="3430021"/>
            <a:ext cx="6198589" cy="9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Leerdoelen</a:t>
            </a:r>
            <a:r>
              <a:rPr lang="en-US" dirty="0"/>
              <a:t>  CSC10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95536" y="841276"/>
            <a:ext cx="8352928" cy="4464496"/>
          </a:xfrm>
        </p:spPr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Je bent na het volgen van deze cursus in staat om: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in VHDL een hardware module te ontwerpen en implementeren met een memory bus interface zodat deze module, vanuit een soft of hard </a:t>
            </a:r>
            <a:r>
              <a:rPr lang="nl-NL" sz="18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core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processor, memory </a:t>
            </a:r>
            <a:r>
              <a:rPr lang="nl-NL" sz="18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mapped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te programmeren 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een </a:t>
            </a:r>
            <a:r>
              <a:rPr lang="nl-NL" sz="18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embedded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systeem op een FPGA te ontwerpen en implementeren bestaande uit een soft </a:t>
            </a:r>
            <a:r>
              <a:rPr lang="nl-NL" sz="18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core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, software, bestaande hardware modules en zelf in VHDL geïmplementeerde hardware modules;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op dit </a:t>
            </a:r>
            <a:r>
              <a:rPr lang="nl-NL" sz="18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embedded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systeem een RTOS toe te passen;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een </a:t>
            </a:r>
            <a:r>
              <a:rPr lang="nl-NL" sz="18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embedded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systeem op een FPGA te ontwerpen en implementeren bestaande uit een hard </a:t>
            </a:r>
            <a:r>
              <a:rPr lang="nl-NL" sz="18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core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, software die draait onder Linux, bestaande hardware modules en zelf in VHDL geïmplementeerde hardware modules;</a:t>
            </a:r>
            <a:endParaRPr lang="nl-NL" sz="2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te beslissen of bepaalde functionaliteit van een </a:t>
            </a:r>
            <a:r>
              <a:rPr lang="nl-NL" sz="18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embedded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applicatie beter op een soft </a:t>
            </a:r>
            <a:r>
              <a:rPr lang="nl-NL" sz="18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core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, op een hard </a:t>
            </a:r>
            <a:r>
              <a:rPr lang="nl-NL" sz="18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core</a:t>
            </a:r>
            <a:r>
              <a:rPr lang="nl-NL" sz="1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of in hardware geïmplementeerd kan worden;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800" dirty="0">
                <a:cs typeface="Arial" panose="020B0604020202020204" pitchFamily="34" charset="0"/>
              </a:rPr>
              <a:t>verschillende vormen van </a:t>
            </a:r>
            <a:r>
              <a:rPr lang="nl-NL" sz="1800" dirty="0">
                <a:solidFill>
                  <a:srgbClr val="C00000"/>
                </a:solidFill>
                <a:cs typeface="Arial" panose="020B0604020202020204" pitchFamily="34" charset="0"/>
              </a:rPr>
              <a:t>High Level Syntheses</a:t>
            </a:r>
            <a:r>
              <a:rPr lang="nl-NL" sz="1800" dirty="0">
                <a:cs typeface="Arial" panose="020B0604020202020204" pitchFamily="34" charset="0"/>
              </a:rPr>
              <a:t> met de voor- en nadelen van deze vormen te benoemen.</a:t>
            </a:r>
            <a:endParaRPr lang="nl-NL" sz="2400" dirty="0">
              <a:cs typeface="Arial" panose="020B0604020202020204" pitchFamily="34" charset="0"/>
            </a:endParaRPr>
          </a:p>
          <a:p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60047-1244-4A1F-8780-494A55767BC9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26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Synthesis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95536" y="913284"/>
            <a:ext cx="8352928" cy="44644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Het genereren van HDL-code uit C-code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Waarom?</a:t>
            </a:r>
          </a:p>
          <a:p>
            <a:pPr marL="914400" lvl="1"/>
            <a:r>
              <a:rPr lang="nl-NL" sz="2000" dirty="0">
                <a:cs typeface="Arial" panose="020B0604020202020204" pitchFamily="34" charset="0"/>
              </a:rPr>
              <a:t>Debuggen van software is veel sneller dan hardware</a:t>
            </a:r>
          </a:p>
          <a:p>
            <a:pPr marL="914400" lvl="1"/>
            <a:r>
              <a:rPr lang="nl-NL" sz="2000" dirty="0">
                <a:cs typeface="Arial" panose="020B0604020202020204" pitchFamily="34" charset="0"/>
              </a:rPr>
              <a:t>Functies zijn eenvoudiger te specificeren in software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0000"/>
                </a:solidFill>
                <a:cs typeface="Arial" panose="020B0604020202020204" pitchFamily="34" charset="0"/>
              </a:rPr>
              <a:t>Het gegenereerde component kan worden toegevoegd aan het project via Platform Designer of de top level </a:t>
            </a:r>
            <a:r>
              <a:rPr lang="nl-NL" sz="2400" dirty="0" err="1">
                <a:solidFill>
                  <a:srgbClr val="000000"/>
                </a:solidFill>
                <a:cs typeface="Arial" panose="020B0604020202020204" pitchFamily="34" charset="0"/>
              </a:rPr>
              <a:t>architecture</a:t>
            </a:r>
            <a:r>
              <a:rPr lang="nl-NL" sz="2400" dirty="0">
                <a:solidFill>
                  <a:srgbClr val="000000"/>
                </a:solidFill>
                <a:cs typeface="Arial" panose="020B0604020202020204" pitchFamily="34" charset="0"/>
              </a:rPr>
              <a:t> HDL file.</a:t>
            </a:r>
          </a:p>
          <a:p>
            <a:pPr marL="457200"/>
            <a:endParaRPr lang="nl-NL" sz="2800" dirty="0">
              <a:cs typeface="Arial" panose="020B0604020202020204" pitchFamily="34" charset="0"/>
            </a:endParaRPr>
          </a:p>
          <a:p>
            <a:pPr marL="914400" lvl="1"/>
            <a:endParaRPr lang="nl-NL" sz="20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60047-1244-4A1F-8780-494A55767BC9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70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flow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60047-1244-4A1F-8780-494A55767BC9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B0D1820-E51E-438B-A9B7-080F397DD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92" y="985292"/>
            <a:ext cx="6808216" cy="461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7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</a:t>
            </a:r>
            <a:r>
              <a:rPr lang="en-US" dirty="0"/>
              <a:t> </a:t>
            </a:r>
            <a:r>
              <a:rPr lang="en-US" dirty="0" err="1"/>
              <a:t>a+b</a:t>
            </a:r>
            <a:endParaRPr lang="en-US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60047-1244-4A1F-8780-494A55767BC9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55420F-DD3C-4087-A53E-218864761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01316"/>
            <a:ext cx="8190656" cy="3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3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Stappen</a:t>
            </a:r>
            <a:endParaRPr lang="en-US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60047-1244-4A1F-8780-494A55767BC9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B20CDB-F5D2-41F4-9004-7F69DE2C3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5292"/>
            <a:ext cx="8532440" cy="39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8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symbol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60047-1244-4A1F-8780-494A55767BC9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8AF6C31-E85C-4B77-8A78-E57EEDC15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97273"/>
            <a:ext cx="4871878" cy="4329203"/>
          </a:xfrm>
          <a:prstGeom prst="rect">
            <a:avLst/>
          </a:prstGeom>
        </p:spPr>
      </p:pic>
      <p:sp>
        <p:nvSpPr>
          <p:cNvPr id="7" name="Tijdelijke aanduiding voor inhoud 3">
            <a:extLst>
              <a:ext uri="{FF2B5EF4-FFF2-40B4-BE49-F238E27FC236}">
                <a16:creationId xmlns:a16="http://schemas.microsoft.com/office/drawing/2014/main" id="{4E9266B1-182E-4F64-A84A-10F480935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4" y="913284"/>
            <a:ext cx="3600400" cy="4464496"/>
          </a:xfrm>
        </p:spPr>
        <p:txBody>
          <a:bodyPr/>
          <a:lstStyle/>
          <a:p>
            <a:pPr marL="914400" lvl="1"/>
            <a:r>
              <a:rPr lang="en-US" sz="2000" dirty="0">
                <a:cs typeface="Arial" panose="020B0604020202020204" pitchFamily="34" charset="0"/>
              </a:rPr>
              <a:t>Start/done: </a:t>
            </a:r>
            <a:r>
              <a:rPr lang="en-US" sz="2000" dirty="0" err="1">
                <a:cs typeface="Arial" panose="020B0604020202020204" pitchFamily="34" charset="0"/>
              </a:rPr>
              <a:t>signaleerd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wanneer</a:t>
            </a:r>
            <a:r>
              <a:rPr lang="en-US" sz="2000" dirty="0">
                <a:cs typeface="Arial" panose="020B0604020202020204" pitchFamily="34" charset="0"/>
              </a:rPr>
              <a:t> de data op input/output </a:t>
            </a:r>
            <a:r>
              <a:rPr lang="en-US" sz="2000" dirty="0" err="1">
                <a:cs typeface="Arial" panose="020B0604020202020204" pitchFamily="34" charset="0"/>
              </a:rPr>
              <a:t>valide</a:t>
            </a:r>
            <a:r>
              <a:rPr lang="en-US" sz="2000" dirty="0">
                <a:cs typeface="Arial" panose="020B0604020202020204" pitchFamily="34" charset="0"/>
              </a:rPr>
              <a:t> is</a:t>
            </a:r>
          </a:p>
          <a:p>
            <a:pPr marL="914400" lvl="1"/>
            <a:r>
              <a:rPr lang="en-US" sz="2000" dirty="0">
                <a:cs typeface="Arial" panose="020B0604020202020204" pitchFamily="34" charset="0"/>
              </a:rPr>
              <a:t>Busy/stall </a:t>
            </a:r>
            <a:r>
              <a:rPr lang="en-US" sz="2000" dirty="0" err="1">
                <a:cs typeface="Arial" panose="020B0604020202020204" pitchFamily="34" charset="0"/>
              </a:rPr>
              <a:t>geeft</a:t>
            </a:r>
            <a:r>
              <a:rPr lang="en-US" sz="2000" dirty="0">
                <a:cs typeface="Arial" panose="020B0604020202020204" pitchFamily="34" charset="0"/>
              </a:rPr>
              <a:t> het component de </a:t>
            </a:r>
            <a:r>
              <a:rPr lang="en-US" sz="2000" dirty="0" err="1">
                <a:cs typeface="Arial" panose="020B0604020202020204" pitchFamily="34" charset="0"/>
              </a:rPr>
              <a:t>functionaliteit</a:t>
            </a:r>
            <a:r>
              <a:rPr lang="en-US" sz="2000" dirty="0">
                <a:cs typeface="Arial" panose="020B0604020202020204" pitchFamily="34" charset="0"/>
              </a:rPr>
              <a:t> om de pipeline </a:t>
            </a:r>
            <a:r>
              <a:rPr lang="en-US" sz="2000" dirty="0" err="1">
                <a:cs typeface="Arial" panose="020B0604020202020204" pitchFamily="34" charset="0"/>
              </a:rPr>
              <a:t>te</a:t>
            </a:r>
            <a:r>
              <a:rPr lang="en-US" sz="2000" dirty="0">
                <a:cs typeface="Arial" panose="020B0604020202020204" pitchFamily="34" charset="0"/>
              </a:rPr>
              <a:t> be</a:t>
            </a:r>
            <a:r>
              <a:rPr lang="en-GB" sz="2000" dirty="0">
                <a:cs typeface="Arial" panose="020B0604020202020204" pitchFamily="34" charset="0"/>
              </a:rPr>
              <a:t>ï</a:t>
            </a:r>
            <a:r>
              <a:rPr lang="en-US" sz="2000" dirty="0" err="1">
                <a:cs typeface="Arial" panose="020B0604020202020204" pitchFamily="34" charset="0"/>
              </a:rPr>
              <a:t>nvloeden</a:t>
            </a:r>
            <a:r>
              <a:rPr lang="en-US" sz="2000" dirty="0">
                <a:cs typeface="Arial" panose="020B0604020202020204" pitchFamily="34" charset="0"/>
              </a:rPr>
              <a:t>.</a:t>
            </a:r>
            <a:endParaRPr lang="nl-NL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95536" y="913284"/>
            <a:ext cx="8352928" cy="44644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cs typeface="Arial" panose="020B0604020202020204" pitchFamily="34" charset="0"/>
              </a:rPr>
              <a:t>Software </a:t>
            </a:r>
            <a:r>
              <a:rPr lang="nl-NL" sz="2000" dirty="0" err="1">
                <a:cs typeface="Arial" panose="020B0604020202020204" pitchFamily="34" charset="0"/>
              </a:rPr>
              <a:t>framework</a:t>
            </a:r>
            <a:r>
              <a:rPr lang="nl-NL" sz="2000" dirty="0">
                <a:cs typeface="Arial" panose="020B0604020202020204" pitchFamily="34" charset="0"/>
              </a:rPr>
              <a:t> zodat code kan worden uitgevoerd op een of meerdere (heterogene) processors.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>
                <a:cs typeface="Arial" panose="020B0604020202020204" pitchFamily="34" charset="0"/>
              </a:rPr>
              <a:t>Oorsprong: Apple, onderhouden door </a:t>
            </a:r>
            <a:r>
              <a:rPr lang="nl-NL" sz="2000" dirty="0" err="1">
                <a:cs typeface="Arial" panose="020B0604020202020204" pitchFamily="34" charset="0"/>
              </a:rPr>
              <a:t>Khronos</a:t>
            </a:r>
            <a:r>
              <a:rPr lang="nl-NL" sz="2000" dirty="0">
                <a:cs typeface="Arial" panose="020B0604020202020204" pitchFamily="34" charset="0"/>
              </a:rPr>
              <a:t> Group Inc.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60047-1244-4A1F-8780-494A55767BC9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8225314-D91C-4B49-BA88-633ACA3786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299" y="-11873"/>
            <a:ext cx="1814602" cy="82481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5064CC5-5962-4F1D-BC0E-A0C6EF4A1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44" y="2321412"/>
            <a:ext cx="5580112" cy="27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1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D60047-1244-4A1F-8780-494A55767BC9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8225314-D91C-4B49-BA88-633ACA3786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299" y="-11873"/>
            <a:ext cx="1814602" cy="824819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EF4F1105-EFAB-42F3-A2AA-B67E01E2C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77" y="998621"/>
            <a:ext cx="7552246" cy="380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45289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Aangepas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3368582-F340-48C1-9CD3-16BF51AC381B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1370</TotalTime>
  <Words>313</Words>
  <Application>Microsoft Office PowerPoint</Application>
  <PresentationFormat>Diavoorstelling (16:10)</PresentationFormat>
  <Paragraphs>37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Lucida Grande</vt:lpstr>
      <vt:lpstr>Open Sans</vt:lpstr>
      <vt:lpstr>Verdana</vt:lpstr>
      <vt:lpstr>hoofdstuk pagina</vt:lpstr>
      <vt:lpstr>1_tekst pagina</vt:lpstr>
      <vt:lpstr>CSC10  Week 5: HLS &amp; OpenCL</vt:lpstr>
      <vt:lpstr>Leerdoelen  CSC10</vt:lpstr>
      <vt:lpstr>High Level Synthesis</vt:lpstr>
      <vt:lpstr>Design flow</vt:lpstr>
      <vt:lpstr>Voorbeeld a+b</vt:lpstr>
      <vt:lpstr>Stappen</vt:lpstr>
      <vt:lpstr>Component symbol</vt:lpstr>
      <vt:lpstr>PowerPoint-presentatie</vt:lpstr>
      <vt:lpstr>PowerPoint-presentatie</vt:lpstr>
      <vt:lpstr>Aan de slag!</vt:lpstr>
      <vt:lpstr>Aan de slag!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145</cp:revision>
  <cp:lastPrinted>2013-05-13T15:29:32Z</cp:lastPrinted>
  <dcterms:created xsi:type="dcterms:W3CDTF">2017-11-15T06:58:38Z</dcterms:created>
  <dcterms:modified xsi:type="dcterms:W3CDTF">2023-12-05T07:51:20Z</dcterms:modified>
</cp:coreProperties>
</file>