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61" r:id="rId5"/>
  </p:sldMasterIdLst>
  <p:notesMasterIdLst>
    <p:notesMasterId r:id="rId49"/>
  </p:notesMasterIdLst>
  <p:sldIdLst>
    <p:sldId id="256" r:id="rId6"/>
    <p:sldId id="470"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463" r:id="rId24"/>
    <p:sldId id="465" r:id="rId25"/>
    <p:sldId id="464" r:id="rId26"/>
    <p:sldId id="274" r:id="rId27"/>
    <p:sldId id="275" r:id="rId28"/>
    <p:sldId id="276" r:id="rId29"/>
    <p:sldId id="292" r:id="rId30"/>
    <p:sldId id="434" r:id="rId31"/>
    <p:sldId id="432" r:id="rId32"/>
    <p:sldId id="277" r:id="rId33"/>
    <p:sldId id="278" r:id="rId34"/>
    <p:sldId id="435" r:id="rId35"/>
    <p:sldId id="466" r:id="rId36"/>
    <p:sldId id="281" r:id="rId37"/>
    <p:sldId id="467" r:id="rId38"/>
    <p:sldId id="433" r:id="rId39"/>
    <p:sldId id="289" r:id="rId40"/>
    <p:sldId id="468" r:id="rId41"/>
    <p:sldId id="284" r:id="rId42"/>
    <p:sldId id="285" r:id="rId43"/>
    <p:sldId id="287" r:id="rId44"/>
    <p:sldId id="288" r:id="rId45"/>
    <p:sldId id="290" r:id="rId46"/>
    <p:sldId id="283" r:id="rId47"/>
    <p:sldId id="291" r:id="rId48"/>
  </p:sldIdLst>
  <p:sldSz cx="12188825" cy="6858000"/>
  <p:notesSz cx="6669088"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D02A8-1A8C-45BE-9686-F9E65C457F42}" v="141" dt="2024-01-30T08:24:29.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PlaceHolder 1"/>
          <p:cNvSpPr>
            <a:spLocks noGrp="1" noRot="1" noChangeAspect="1"/>
          </p:cNvSpPr>
          <p:nvPr>
            <p:ph type="sldImg"/>
          </p:nvPr>
        </p:nvSpPr>
        <p:spPr>
          <a:xfrm>
            <a:off x="93663" y="787400"/>
            <a:ext cx="6910387" cy="3889375"/>
          </a:xfrm>
          <a:prstGeom prst="rect">
            <a:avLst/>
          </a:prstGeom>
          <a:noFill/>
          <a:ln w="0">
            <a:noFill/>
          </a:ln>
        </p:spPr>
        <p:txBody>
          <a:bodyPr lIns="0" tIns="0" rIns="0" bIns="0" anchor="ctr">
            <a:noAutofit/>
          </a:bodyPr>
          <a:lstStyle/>
          <a:p>
            <a:r>
              <a:rPr lang="nl-NL" sz="1700" b="0" strike="noStrike" spc="-1">
                <a:solidFill>
                  <a:schemeClr val="dk1"/>
                </a:solidFill>
                <a:latin typeface="Arial"/>
              </a:rPr>
              <a:t>Click to move the slide</a:t>
            </a:r>
          </a:p>
        </p:txBody>
      </p:sp>
      <p:sp>
        <p:nvSpPr>
          <p:cNvPr id="98" name="PlaceHolder 2"/>
          <p:cNvSpPr>
            <a:spLocks noGrp="1"/>
          </p:cNvSpPr>
          <p:nvPr>
            <p:ph type="body"/>
          </p:nvPr>
        </p:nvSpPr>
        <p:spPr>
          <a:xfrm>
            <a:off x="709870" y="4925699"/>
            <a:ext cx="5678618" cy="4666269"/>
          </a:xfrm>
          <a:prstGeom prst="rect">
            <a:avLst/>
          </a:prstGeom>
          <a:noFill/>
          <a:ln w="0">
            <a:noFill/>
          </a:ln>
        </p:spPr>
        <p:txBody>
          <a:bodyPr lIns="0" tIns="0" rIns="0" bIns="0" anchor="t">
            <a:noAutofit/>
          </a:bodyPr>
          <a:lstStyle/>
          <a:p>
            <a:pPr marL="216000" indent="-216000">
              <a:buNone/>
            </a:pPr>
            <a:r>
              <a:rPr lang="nl-NL" sz="1900" b="0" strike="noStrike" spc="-1">
                <a:solidFill>
                  <a:srgbClr val="000000"/>
                </a:solidFill>
                <a:latin typeface="Arial"/>
              </a:rPr>
              <a:t>Click to edit the notes format</a:t>
            </a:r>
          </a:p>
        </p:txBody>
      </p:sp>
      <p:sp>
        <p:nvSpPr>
          <p:cNvPr id="99" name="PlaceHolder 3"/>
          <p:cNvSpPr>
            <a:spLocks noGrp="1"/>
          </p:cNvSpPr>
          <p:nvPr>
            <p:ph type="hdr"/>
          </p:nvPr>
        </p:nvSpPr>
        <p:spPr>
          <a:xfrm>
            <a:off x="0" y="0"/>
            <a:ext cx="3080496" cy="518164"/>
          </a:xfrm>
          <a:prstGeom prst="rect">
            <a:avLst/>
          </a:prstGeom>
          <a:noFill/>
          <a:ln w="0">
            <a:noFill/>
          </a:ln>
        </p:spPr>
        <p:txBody>
          <a:bodyPr lIns="0" tIns="0" rIns="0" bIns="0" anchor="t">
            <a:noAutofit/>
          </a:bodyPr>
          <a:lstStyle/>
          <a:p>
            <a:r>
              <a:rPr lang="nl-NL" sz="1300" spc="-1">
                <a:solidFill>
                  <a:srgbClr val="000000"/>
                </a:solidFill>
                <a:latin typeface="Times New Roman"/>
              </a:rPr>
              <a:t>&lt;header&gt;</a:t>
            </a:r>
          </a:p>
        </p:txBody>
      </p:sp>
      <p:sp>
        <p:nvSpPr>
          <p:cNvPr id="100" name="PlaceHolder 4"/>
          <p:cNvSpPr>
            <a:spLocks noGrp="1"/>
          </p:cNvSpPr>
          <p:nvPr>
            <p:ph type="dt" idx="1"/>
          </p:nvPr>
        </p:nvSpPr>
        <p:spPr>
          <a:xfrm>
            <a:off x="4017861" y="0"/>
            <a:ext cx="3080496" cy="518164"/>
          </a:xfrm>
          <a:prstGeom prst="rect">
            <a:avLst/>
          </a:prstGeom>
          <a:noFill/>
          <a:ln w="0">
            <a:noFill/>
          </a:ln>
        </p:spPr>
        <p:txBody>
          <a:bodyPr lIns="0" tIns="0" rIns="0" bIns="0" anchor="t">
            <a:noAutofit/>
          </a:bodyPr>
          <a:lstStyle>
            <a:lvl1pPr indent="0" algn="r">
              <a:buNone/>
              <a:defRPr lang="nl-NL" sz="1300" b="0" strike="noStrike" spc="-1">
                <a:solidFill>
                  <a:srgbClr val="000000"/>
                </a:solidFill>
                <a:latin typeface="Times New Roman"/>
              </a:defRPr>
            </a:lvl1pPr>
          </a:lstStyle>
          <a:p>
            <a:r>
              <a:rPr lang="nl-NL"/>
              <a:t>&lt;date/time&gt;</a:t>
            </a:r>
          </a:p>
        </p:txBody>
      </p:sp>
      <p:sp>
        <p:nvSpPr>
          <p:cNvPr id="101" name="PlaceHolder 5"/>
          <p:cNvSpPr>
            <a:spLocks noGrp="1"/>
          </p:cNvSpPr>
          <p:nvPr>
            <p:ph type="ftr" idx="2"/>
          </p:nvPr>
        </p:nvSpPr>
        <p:spPr>
          <a:xfrm>
            <a:off x="0" y="9851748"/>
            <a:ext cx="3080496" cy="518164"/>
          </a:xfrm>
          <a:prstGeom prst="rect">
            <a:avLst/>
          </a:prstGeom>
          <a:noFill/>
          <a:ln w="0">
            <a:noFill/>
          </a:ln>
        </p:spPr>
        <p:txBody>
          <a:bodyPr lIns="0" tIns="0" rIns="0" bIns="0" anchor="b">
            <a:noAutofit/>
          </a:bodyPr>
          <a:lstStyle>
            <a:lvl1pPr indent="0">
              <a:buNone/>
              <a:defRPr lang="nl-NL" sz="1300" b="0" strike="noStrike" spc="-1">
                <a:solidFill>
                  <a:srgbClr val="000000"/>
                </a:solidFill>
                <a:latin typeface="Times New Roman"/>
              </a:defRPr>
            </a:lvl1pPr>
          </a:lstStyle>
          <a:p>
            <a:r>
              <a:rPr lang="nl-NL"/>
              <a:t>&lt;footer&gt;</a:t>
            </a:r>
          </a:p>
        </p:txBody>
      </p:sp>
      <p:sp>
        <p:nvSpPr>
          <p:cNvPr id="102" name="PlaceHolder 6"/>
          <p:cNvSpPr>
            <a:spLocks noGrp="1"/>
          </p:cNvSpPr>
          <p:nvPr>
            <p:ph type="sldNum" idx="3"/>
          </p:nvPr>
        </p:nvSpPr>
        <p:spPr>
          <a:xfrm>
            <a:off x="4017861" y="9851748"/>
            <a:ext cx="3080496" cy="518164"/>
          </a:xfrm>
          <a:prstGeom prst="rect">
            <a:avLst/>
          </a:prstGeom>
          <a:noFill/>
          <a:ln w="0">
            <a:noFill/>
          </a:ln>
        </p:spPr>
        <p:txBody>
          <a:bodyPr lIns="0" tIns="0" rIns="0" bIns="0" anchor="b">
            <a:noAutofit/>
          </a:bodyPr>
          <a:lstStyle>
            <a:lvl1pPr indent="0" algn="r">
              <a:buNone/>
              <a:defRPr lang="nl-NL" sz="1300" b="0" strike="noStrike" spc="-1">
                <a:solidFill>
                  <a:srgbClr val="000000"/>
                </a:solidFill>
                <a:latin typeface="Times New Roman"/>
              </a:defRPr>
            </a:lvl1pPr>
          </a:lstStyle>
          <a:p>
            <a:fld id="{87055176-33FE-4536-9F44-E8FF102FA50D}"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206755" indent="-206755" algn="l"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noRot="1" noChangeAspect="1"/>
          </p:cNvSpPr>
          <p:nvPr>
            <p:ph type="sldImg"/>
          </p:nvPr>
        </p:nvSpPr>
        <p:spPr>
          <a:xfrm>
            <a:off x="360363" y="1241425"/>
            <a:ext cx="5945187" cy="3346450"/>
          </a:xfrm>
          <a:prstGeom prst="rect">
            <a:avLst/>
          </a:prstGeom>
          <a:ln w="0">
            <a:noFill/>
          </a:ln>
        </p:spPr>
      </p:sp>
      <p:sp>
        <p:nvSpPr>
          <p:cNvPr id="419"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20" name="PlaceHolder 3"/>
          <p:cNvSpPr>
            <a:spLocks noGrp="1"/>
          </p:cNvSpPr>
          <p:nvPr>
            <p:ph type="sldNum" idx="25"/>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0CD6E08-E1CF-4783-AF00-47C68B27BDDA}" type="slidenum">
              <a:rPr lang="nl-NL"/>
              <a:pPr/>
              <a:t>1</a:t>
            </a:fld>
            <a:endParaRPr lang="nl-N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PlaceHolder 1"/>
          <p:cNvSpPr>
            <a:spLocks noGrp="1" noRot="1" noChangeAspect="1"/>
          </p:cNvSpPr>
          <p:nvPr>
            <p:ph type="sldImg"/>
          </p:nvPr>
        </p:nvSpPr>
        <p:spPr>
          <a:xfrm>
            <a:off x="358775" y="1241425"/>
            <a:ext cx="5949950" cy="3348038"/>
          </a:xfrm>
          <a:prstGeom prst="rect">
            <a:avLst/>
          </a:prstGeom>
          <a:ln w="0">
            <a:noFill/>
          </a:ln>
        </p:spPr>
      </p:sp>
      <p:sp>
        <p:nvSpPr>
          <p:cNvPr id="449"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50" name="PlaceHolder 3"/>
          <p:cNvSpPr>
            <a:spLocks noGrp="1"/>
          </p:cNvSpPr>
          <p:nvPr>
            <p:ph type="sldNum" idx="35"/>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90BA91F0-953C-4F8E-B8DE-B607FAC5687B}" type="slidenum">
              <a:rPr lang="nl-NL"/>
              <a:pPr/>
              <a:t>13</a:t>
            </a:fld>
            <a:endParaRPr lang="nl-N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noRot="1" noChangeAspect="1"/>
          </p:cNvSpPr>
          <p:nvPr>
            <p:ph type="sldImg"/>
          </p:nvPr>
        </p:nvSpPr>
        <p:spPr>
          <a:xfrm>
            <a:off x="358775" y="1241425"/>
            <a:ext cx="5949950" cy="3348038"/>
          </a:xfrm>
          <a:prstGeom prst="rect">
            <a:avLst/>
          </a:prstGeom>
          <a:ln w="0">
            <a:noFill/>
          </a:ln>
        </p:spPr>
      </p:sp>
      <p:sp>
        <p:nvSpPr>
          <p:cNvPr id="452"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53" name="PlaceHolder 3"/>
          <p:cNvSpPr>
            <a:spLocks noGrp="1"/>
          </p:cNvSpPr>
          <p:nvPr>
            <p:ph type="sldNum" idx="36"/>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4C07195E-5191-4D47-B4F0-FFC25348138C}" type="slidenum">
              <a:rPr lang="nl-NL"/>
              <a:pPr/>
              <a:t>14</a:t>
            </a:fld>
            <a:endParaRPr lang="nl-N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noRot="1" noChangeAspect="1"/>
          </p:cNvSpPr>
          <p:nvPr>
            <p:ph type="sldImg"/>
          </p:nvPr>
        </p:nvSpPr>
        <p:spPr>
          <a:xfrm>
            <a:off x="358775" y="1241425"/>
            <a:ext cx="5949950" cy="3348038"/>
          </a:xfrm>
          <a:prstGeom prst="rect">
            <a:avLst/>
          </a:prstGeom>
          <a:ln w="0">
            <a:noFill/>
          </a:ln>
        </p:spPr>
      </p:sp>
      <p:sp>
        <p:nvSpPr>
          <p:cNvPr id="455"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56" name="PlaceHolder 3"/>
          <p:cNvSpPr>
            <a:spLocks noGrp="1"/>
          </p:cNvSpPr>
          <p:nvPr>
            <p:ph type="sldNum" idx="37"/>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A13B0346-F33A-4507-9DD8-153F90109836}" type="slidenum">
              <a:rPr lang="nl-NL"/>
              <a:pPr/>
              <a:t>15</a:t>
            </a:fld>
            <a:endParaRPr lang="nl-N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PlaceHolder 1"/>
          <p:cNvSpPr>
            <a:spLocks noGrp="1" noRot="1" noChangeAspect="1"/>
          </p:cNvSpPr>
          <p:nvPr>
            <p:ph type="sldImg"/>
          </p:nvPr>
        </p:nvSpPr>
        <p:spPr>
          <a:xfrm>
            <a:off x="358775" y="1241425"/>
            <a:ext cx="5949950" cy="3348038"/>
          </a:xfrm>
          <a:prstGeom prst="rect">
            <a:avLst/>
          </a:prstGeom>
          <a:ln w="0">
            <a:noFill/>
          </a:ln>
        </p:spPr>
      </p:sp>
      <p:sp>
        <p:nvSpPr>
          <p:cNvPr id="458"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59" name="PlaceHolder 3"/>
          <p:cNvSpPr>
            <a:spLocks noGrp="1"/>
          </p:cNvSpPr>
          <p:nvPr>
            <p:ph type="sldNum" idx="38"/>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FC250047-F26F-456B-8768-17E5C596D41E}" type="slidenum">
              <a:rPr lang="nl-NL"/>
              <a:pPr/>
              <a:t>16</a:t>
            </a:fld>
            <a:endParaRPr lang="nl-N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noRot="1" noChangeAspect="1"/>
          </p:cNvSpPr>
          <p:nvPr>
            <p:ph type="sldImg"/>
          </p:nvPr>
        </p:nvSpPr>
        <p:spPr>
          <a:xfrm>
            <a:off x="358775" y="1241425"/>
            <a:ext cx="5949950" cy="3348038"/>
          </a:xfrm>
          <a:prstGeom prst="rect">
            <a:avLst/>
          </a:prstGeom>
          <a:ln w="0">
            <a:noFill/>
          </a:ln>
        </p:spPr>
      </p:sp>
      <p:sp>
        <p:nvSpPr>
          <p:cNvPr id="461"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62" name="PlaceHolder 3"/>
          <p:cNvSpPr>
            <a:spLocks noGrp="1"/>
          </p:cNvSpPr>
          <p:nvPr>
            <p:ph type="sldNum" idx="39"/>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491F5401-A24E-4336-8839-46DFA28FF067}" type="slidenum">
              <a:rPr lang="nl-NL"/>
              <a:pPr/>
              <a:t>17</a:t>
            </a:fld>
            <a:endParaRPr lang="nl-N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1"/>
          <p:cNvSpPr>
            <a:spLocks noGrp="1" noRot="1" noChangeAspect="1"/>
          </p:cNvSpPr>
          <p:nvPr>
            <p:ph type="sldImg"/>
          </p:nvPr>
        </p:nvSpPr>
        <p:spPr>
          <a:xfrm>
            <a:off x="360363" y="1241425"/>
            <a:ext cx="5945187" cy="3346450"/>
          </a:xfrm>
          <a:prstGeom prst="rect">
            <a:avLst/>
          </a:prstGeom>
          <a:ln w="0">
            <a:noFill/>
          </a:ln>
        </p:spPr>
      </p:sp>
      <p:sp>
        <p:nvSpPr>
          <p:cNvPr id="464"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65" name="PlaceHolder 3"/>
          <p:cNvSpPr>
            <a:spLocks noGrp="1"/>
          </p:cNvSpPr>
          <p:nvPr>
            <p:ph type="sldNum" idx="40"/>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6105A8D-F4FD-4121-850D-60CFB48E885A}" type="slidenum">
              <a:rPr lang="nl-NL"/>
              <a:pPr/>
              <a:t>18</a:t>
            </a:fld>
            <a:endParaRPr lang="nl-N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idx="3"/>
          </p:nvPr>
        </p:nvSpPr>
        <p:spPr/>
        <p:txBody>
          <a:bodyPr/>
          <a:lstStyle/>
          <a:p>
            <a:fld id="{87055176-33FE-4536-9F44-E8FF102FA50D}" type="slidenum">
              <a:rPr lang="nl-NL" smtClean="0"/>
              <a:pPr/>
              <a:t>21</a:t>
            </a:fld>
            <a:endParaRPr lang="nl-NL"/>
          </a:p>
        </p:txBody>
      </p:sp>
    </p:spTree>
    <p:extLst>
      <p:ext uri="{BB962C8B-B14F-4D97-AF65-F5344CB8AC3E}">
        <p14:creationId xmlns:p14="http://schemas.microsoft.com/office/powerpoint/2010/main" val="933540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358775" y="1241425"/>
            <a:ext cx="5949950" cy="3348038"/>
          </a:xfrm>
          <a:prstGeom prst="rect">
            <a:avLst/>
          </a:prstGeom>
          <a:ln w="0">
            <a:noFill/>
          </a:ln>
        </p:spPr>
      </p:sp>
      <p:sp>
        <p:nvSpPr>
          <p:cNvPr id="467"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68" name="PlaceHolder 3"/>
          <p:cNvSpPr>
            <a:spLocks noGrp="1"/>
          </p:cNvSpPr>
          <p:nvPr>
            <p:ph type="sldNum" idx="41"/>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1BEC5246-B8D6-4B72-B495-957DA1B97B43}" type="slidenum">
              <a:rPr lang="nl-NL"/>
              <a:pPr/>
              <a:t>22</a:t>
            </a:fld>
            <a:endParaRPr lang="nl-N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PlaceHolder 1"/>
          <p:cNvSpPr>
            <a:spLocks noGrp="1" noRot="1" noChangeAspect="1"/>
          </p:cNvSpPr>
          <p:nvPr>
            <p:ph type="sldImg"/>
          </p:nvPr>
        </p:nvSpPr>
        <p:spPr>
          <a:xfrm>
            <a:off x="358775" y="1241425"/>
            <a:ext cx="5949950" cy="3348038"/>
          </a:xfrm>
          <a:prstGeom prst="rect">
            <a:avLst/>
          </a:prstGeom>
          <a:ln w="0">
            <a:noFill/>
          </a:ln>
        </p:spPr>
      </p:sp>
      <p:sp>
        <p:nvSpPr>
          <p:cNvPr id="470"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71" name="PlaceHolder 3"/>
          <p:cNvSpPr>
            <a:spLocks noGrp="1"/>
          </p:cNvSpPr>
          <p:nvPr>
            <p:ph type="sldNum" idx="42"/>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C52CD948-17BE-4327-8160-7F7E83210024}" type="slidenum">
              <a:rPr lang="nl-NL"/>
              <a:pPr/>
              <a:t>23</a:t>
            </a:fld>
            <a:endParaRPr lang="nl-N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DF39A83-7B87-E136-6A08-5323C7630E3B}"/>
              </a:ext>
            </a:extLst>
          </p:cNvPr>
          <p:cNvSpPr>
            <a:spLocks noGrp="1" noChangeArrowheads="1"/>
          </p:cNvSpPr>
          <p:nvPr>
            <p:ph type="sldNum"/>
          </p:nvPr>
        </p:nvSpPr>
        <p:spPr>
          <a:ln/>
        </p:spPr>
        <p:txBody>
          <a:bodyPr/>
          <a:lstStyle/>
          <a:p>
            <a:fld id="{6DCDCB94-67E6-4833-AE8F-D77F0978698E}" type="slidenum">
              <a:rPr lang="en-US" altLang="nl-NL"/>
              <a:pPr/>
              <a:t>26</a:t>
            </a:fld>
            <a:endParaRPr lang="en-US" altLang="nl-NL"/>
          </a:p>
        </p:txBody>
      </p:sp>
      <p:sp>
        <p:nvSpPr>
          <p:cNvPr id="4097" name="Rectangle 1">
            <a:extLst>
              <a:ext uri="{FF2B5EF4-FFF2-40B4-BE49-F238E27FC236}">
                <a16:creationId xmlns:a16="http://schemas.microsoft.com/office/drawing/2014/main" id="{744E7900-49A8-3F20-743F-20689927048A}"/>
              </a:ext>
            </a:extLst>
          </p:cNvPr>
          <p:cNvSpPr txBox="1">
            <a:spLocks noGrp="1" noRot="1" noChangeAspect="1" noChangeArrowheads="1"/>
          </p:cNvSpPr>
          <p:nvPr>
            <p:ph type="sldImg"/>
          </p:nvPr>
        </p:nvSpPr>
        <p:spPr bwMode="auto">
          <a:xfrm>
            <a:off x="95250" y="788988"/>
            <a:ext cx="6908800" cy="3887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25412D73-145B-3837-8E66-994A674F91C5}"/>
              </a:ext>
            </a:extLst>
          </p:cNvPr>
          <p:cNvSpPr txBox="1">
            <a:spLocks noGrp="1" noChangeArrowheads="1"/>
          </p:cNvSpPr>
          <p:nvPr>
            <p:ph type="body" idx="1"/>
          </p:nvPr>
        </p:nvSpPr>
        <p:spPr bwMode="auto">
          <a:xfrm>
            <a:off x="709541" y="4925596"/>
            <a:ext cx="5679308" cy="46669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noRot="1" noChangeAspect="1"/>
          </p:cNvSpPr>
          <p:nvPr>
            <p:ph type="sldImg"/>
          </p:nvPr>
        </p:nvSpPr>
        <p:spPr>
          <a:xfrm>
            <a:off x="358775" y="1241425"/>
            <a:ext cx="5949950" cy="3348038"/>
          </a:xfrm>
          <a:prstGeom prst="rect">
            <a:avLst/>
          </a:prstGeom>
          <a:ln w="0">
            <a:noFill/>
          </a:ln>
        </p:spPr>
      </p:sp>
      <p:sp>
        <p:nvSpPr>
          <p:cNvPr id="425"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26" name="PlaceHolder 3"/>
          <p:cNvSpPr>
            <a:spLocks noGrp="1"/>
          </p:cNvSpPr>
          <p:nvPr>
            <p:ph type="sldNum" idx="27"/>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D86A275-E940-4E92-A49A-635B455666FD}" type="slidenum">
              <a:rPr lang="nl-NL"/>
              <a:pPr/>
              <a:t>3</a:t>
            </a:fld>
            <a:endParaRPr lang="nl-N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358775" y="1241425"/>
            <a:ext cx="5951538" cy="3349625"/>
          </a:xfrm>
          <a:prstGeom prst="rect">
            <a:avLst/>
          </a:prstGeom>
          <a:ln w="0">
            <a:noFill/>
          </a:ln>
        </p:spPr>
      </p:sp>
      <p:sp>
        <p:nvSpPr>
          <p:cNvPr id="473" name="PlaceHolder 2"/>
          <p:cNvSpPr>
            <a:spLocks noGrp="1"/>
          </p:cNvSpPr>
          <p:nvPr>
            <p:ph type="body"/>
          </p:nvPr>
        </p:nvSpPr>
        <p:spPr>
          <a:xfrm>
            <a:off x="666940" y="4777303"/>
            <a:ext cx="5334500" cy="3907878"/>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74" name="PlaceHolder 3"/>
          <p:cNvSpPr>
            <a:spLocks noGrp="1"/>
          </p:cNvSpPr>
          <p:nvPr>
            <p:ph type="sldNum" idx="43"/>
          </p:nvPr>
        </p:nvSpPr>
        <p:spPr>
          <a:xfrm>
            <a:off x="3777858" y="9428907"/>
            <a:ext cx="2889169" cy="497214"/>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chemeClr val="dk1"/>
                </a:solidFill>
                <a:latin typeface="Times New Roman"/>
                <a:ea typeface="+mn-ea"/>
              </a:defRPr>
            </a:lvl1pPr>
          </a:lstStyle>
          <a:p>
            <a:fld id="{7489D648-D85F-4C96-8865-FC94A25C8E71}" type="slidenum">
              <a:rPr lang="nl-NL"/>
              <a:pPr/>
              <a:t>28</a:t>
            </a:fld>
            <a:endParaRPr lang="nl-NL">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358775" y="1241425"/>
            <a:ext cx="5951538" cy="3349625"/>
          </a:xfrm>
          <a:prstGeom prst="rect">
            <a:avLst/>
          </a:prstGeom>
          <a:ln w="0">
            <a:noFill/>
          </a:ln>
        </p:spPr>
      </p:sp>
      <p:sp>
        <p:nvSpPr>
          <p:cNvPr id="476" name="PlaceHolder 2"/>
          <p:cNvSpPr>
            <a:spLocks noGrp="1"/>
          </p:cNvSpPr>
          <p:nvPr>
            <p:ph type="body"/>
          </p:nvPr>
        </p:nvSpPr>
        <p:spPr>
          <a:xfrm>
            <a:off x="666940" y="4777303"/>
            <a:ext cx="5334500" cy="3907878"/>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77" name="PlaceHolder 3"/>
          <p:cNvSpPr>
            <a:spLocks noGrp="1"/>
          </p:cNvSpPr>
          <p:nvPr>
            <p:ph type="sldNum" idx="44"/>
          </p:nvPr>
        </p:nvSpPr>
        <p:spPr>
          <a:xfrm>
            <a:off x="3777858" y="9428907"/>
            <a:ext cx="2889169" cy="497214"/>
          </a:xfrm>
          <a:prstGeom prst="rect">
            <a:avLst/>
          </a:prstGeom>
          <a:noFill/>
          <a:ln w="0">
            <a:noFill/>
          </a:ln>
        </p:spPr>
        <p:txBody>
          <a:bodyPr lIns="0" tIns="0" rIns="0" bIns="0" anchor="b">
            <a:noAutofit/>
          </a:bodyPr>
          <a:lstStyle>
            <a:lvl1pPr indent="0" algn="r" defTabSz="875264">
              <a:lnSpc>
                <a:spcPct val="100000"/>
              </a:lnSpc>
              <a:buNone/>
              <a:defRPr lang="en-NL" sz="1200" b="0" strike="noStrike" spc="-1">
                <a:solidFill>
                  <a:schemeClr val="dk1"/>
                </a:solidFill>
                <a:latin typeface="Times New Roman"/>
                <a:ea typeface="+mn-ea"/>
              </a:defRPr>
            </a:lvl1pPr>
          </a:lstStyle>
          <a:p>
            <a:fld id="{E7D4B453-196C-4770-BA62-B1D6EBF9491F}" type="slidenum">
              <a:rPr lang="en-NL"/>
              <a:pPr/>
              <a:t>29</a:t>
            </a:fld>
            <a:endParaRPr lang="nl-NL">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noRot="1" noChangeAspect="1"/>
          </p:cNvSpPr>
          <p:nvPr>
            <p:ph type="sldImg"/>
          </p:nvPr>
        </p:nvSpPr>
        <p:spPr>
          <a:xfrm>
            <a:off x="-190500" y="882650"/>
            <a:ext cx="7732713" cy="4351338"/>
          </a:xfrm>
          <a:prstGeom prst="rect">
            <a:avLst/>
          </a:prstGeom>
          <a:ln w="0">
            <a:noFill/>
          </a:ln>
        </p:spPr>
      </p:sp>
      <p:sp>
        <p:nvSpPr>
          <p:cNvPr id="479" name="PlaceHolder 2"/>
          <p:cNvSpPr>
            <a:spLocks noGrp="1"/>
          </p:cNvSpPr>
          <p:nvPr>
            <p:ph type="body"/>
          </p:nvPr>
        </p:nvSpPr>
        <p:spPr>
          <a:xfrm>
            <a:off x="735222" y="5513348"/>
            <a:ext cx="5880762" cy="5222492"/>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80" name="PlaceHolder 3"/>
          <p:cNvSpPr>
            <a:spLocks noGrp="1"/>
          </p:cNvSpPr>
          <p:nvPr>
            <p:ph type="sldNum" idx="45"/>
          </p:nvPr>
        </p:nvSpPr>
        <p:spPr>
          <a:xfrm>
            <a:off x="4161188" y="11026696"/>
            <a:ext cx="3190018" cy="579617"/>
          </a:xfrm>
          <a:prstGeom prst="rect">
            <a:avLst/>
          </a:prstGeom>
          <a:noFill/>
          <a:ln w="0">
            <a:noFill/>
          </a:ln>
        </p:spPr>
        <p:txBody>
          <a:bodyPr lIns="0" tIns="0" rIns="0" bIns="0" anchor="b">
            <a:noAutofit/>
          </a:bodyPr>
          <a:lstStyle>
            <a:lvl1pPr indent="0" algn="r" defTabSz="875264">
              <a:lnSpc>
                <a:spcPct val="100000"/>
              </a:lnSpc>
              <a:buNone/>
              <a:defRPr lang="en-US" sz="1400" b="0" strike="noStrike" spc="-1">
                <a:solidFill>
                  <a:schemeClr val="dk1"/>
                </a:solidFill>
                <a:latin typeface="Times New Roman"/>
                <a:ea typeface="+mn-ea"/>
              </a:defRPr>
            </a:lvl1pPr>
          </a:lstStyle>
          <a:p>
            <a:fld id="{5415DDD5-1652-4B6C-B611-4EF6402338B1}" type="slidenum">
              <a:rPr lang="en-US"/>
              <a:pPr/>
              <a:t>32</a:t>
            </a:fld>
            <a:endParaRPr lang="nl-NL">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PlaceHolder 1"/>
          <p:cNvSpPr>
            <a:spLocks noGrp="1" noRot="1" noChangeAspect="1"/>
          </p:cNvSpPr>
          <p:nvPr>
            <p:ph type="sldImg"/>
          </p:nvPr>
        </p:nvSpPr>
        <p:spPr>
          <a:xfrm>
            <a:off x="511175" y="1114425"/>
            <a:ext cx="5346700" cy="3008313"/>
          </a:xfrm>
          <a:prstGeom prst="rect">
            <a:avLst/>
          </a:prstGeom>
          <a:ln w="0">
            <a:noFill/>
          </a:ln>
        </p:spPr>
      </p:sp>
      <p:sp>
        <p:nvSpPr>
          <p:cNvPr id="875" name="PlaceHolder 2"/>
          <p:cNvSpPr>
            <a:spLocks noGrp="1"/>
          </p:cNvSpPr>
          <p:nvPr>
            <p:ph type="body"/>
          </p:nvPr>
        </p:nvSpPr>
        <p:spPr>
          <a:xfrm>
            <a:off x="636978" y="4291553"/>
            <a:ext cx="5094824" cy="3510058"/>
          </a:xfrm>
          <a:prstGeom prst="rect">
            <a:avLst/>
          </a:prstGeom>
          <a:noFill/>
          <a:ln w="0">
            <a:noFill/>
          </a:ln>
        </p:spPr>
        <p:txBody>
          <a:bodyPr lIns="0" tIns="0" rIns="0" bIns="0" anchor="t">
            <a:noAutofit/>
          </a:bodyPr>
          <a:lstStyle/>
          <a:p>
            <a:endParaRPr lang="en-US" sz="1900" spc="-1">
              <a:latin typeface="Arial"/>
            </a:endParaRPr>
          </a:p>
        </p:txBody>
      </p:sp>
      <p:sp>
        <p:nvSpPr>
          <p:cNvPr id="876" name="PlaceHolder 3"/>
          <p:cNvSpPr>
            <a:spLocks noGrp="1"/>
          </p:cNvSpPr>
          <p:nvPr>
            <p:ph type="sldNum"/>
          </p:nvPr>
        </p:nvSpPr>
        <p:spPr>
          <a:xfrm>
            <a:off x="3608206" y="8470060"/>
            <a:ext cx="2759237" cy="446218"/>
          </a:xfrm>
          <a:prstGeom prst="rect">
            <a:avLst/>
          </a:prstGeom>
          <a:noFill/>
          <a:ln w="0">
            <a:noFill/>
          </a:ln>
        </p:spPr>
        <p:txBody>
          <a:bodyPr lIns="0" tIns="0" rIns="0" bIns="0" anchor="b">
            <a:noAutofit/>
          </a:bodyPr>
          <a:lstStyle/>
          <a:p>
            <a:pPr algn="r">
              <a:lnSpc>
                <a:spcPct val="100000"/>
              </a:lnSpc>
              <a:buNone/>
            </a:pPr>
            <a:fld id="{CD7908FC-4889-4AAF-8430-EDA723B43ABE}" type="slidenum">
              <a:rPr lang="uk-UA" sz="1100"/>
              <a:t>35</a:t>
            </a:fld>
            <a:endParaRPr lang="en-US" sz="1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p:cNvSpPr>
          <p:nvPr>
            <p:ph type="sldNum" idx="48"/>
          </p:nvPr>
        </p:nvSpPr>
        <p:spPr>
          <a:xfrm>
            <a:off x="3779210" y="9430304"/>
            <a:ext cx="2889169" cy="495119"/>
          </a:xfrm>
          <a:prstGeom prst="rect">
            <a:avLst/>
          </a:prstGeom>
          <a:noFill/>
          <a:ln w="0">
            <a:noFill/>
          </a:ln>
        </p:spPr>
        <p:txBody>
          <a:bodyPr lIns="0" tIns="0" rIns="0" bIns="0" numCol="1" spcCol="0" anchor="b">
            <a:noAutofit/>
          </a:bodyPr>
          <a:lstStyle>
            <a:lvl1pPr indent="0" algn="r" defTabSz="948317">
              <a:lnSpc>
                <a:spcPct val="100000"/>
              </a:lnSpc>
              <a:buNone/>
              <a:defRPr lang="en-US" sz="1200" b="0" strike="noStrike" spc="-1">
                <a:solidFill>
                  <a:srgbClr val="000000"/>
                </a:solidFill>
                <a:latin typeface="Arial"/>
                <a:ea typeface="MS PGothic"/>
              </a:defRPr>
            </a:lvl1pPr>
          </a:lstStyle>
          <a:p>
            <a:fld id="{EA0F0A42-E694-4F6B-8036-27D7CD06BBEC}" type="slidenum">
              <a:rPr lang="en-US"/>
              <a:pPr/>
              <a:t>37</a:t>
            </a:fld>
            <a:endParaRPr lang="nl-NL">
              <a:latin typeface="Times New Roman"/>
            </a:endParaRPr>
          </a:p>
        </p:txBody>
      </p:sp>
      <p:sp>
        <p:nvSpPr>
          <p:cNvPr id="488" name="PlaceHolder 2"/>
          <p:cNvSpPr>
            <a:spLocks noGrp="1" noRot="1" noChangeAspect="1"/>
          </p:cNvSpPr>
          <p:nvPr>
            <p:ph type="sldImg"/>
          </p:nvPr>
        </p:nvSpPr>
        <p:spPr>
          <a:xfrm>
            <a:off x="158750" y="817563"/>
            <a:ext cx="7158038" cy="4027487"/>
          </a:xfrm>
          <a:prstGeom prst="rect">
            <a:avLst/>
          </a:prstGeom>
          <a:ln w="0">
            <a:noFill/>
          </a:ln>
        </p:spPr>
      </p:sp>
      <p:sp>
        <p:nvSpPr>
          <p:cNvPr id="489" name="PlaceHolder 3"/>
          <p:cNvSpPr>
            <a:spLocks noGrp="1"/>
          </p:cNvSpPr>
          <p:nvPr>
            <p:ph type="body"/>
          </p:nvPr>
        </p:nvSpPr>
        <p:spPr>
          <a:xfrm>
            <a:off x="747391" y="5105870"/>
            <a:ext cx="5981834" cy="4837011"/>
          </a:xfrm>
          <a:prstGeom prst="rect">
            <a:avLst/>
          </a:prstGeom>
          <a:noFill/>
          <a:ln w="0">
            <a:noFill/>
          </a:ln>
        </p:spPr>
        <p:txBody>
          <a:bodyPr lIns="0" tIns="0" rIns="0" bIns="0" numCol="1" spcCol="0" anchor="ctr">
            <a:noAutofit/>
          </a:bodyPr>
          <a:lstStyle/>
          <a:p>
            <a:endParaRPr lang="nl-NL" sz="1700" spc="-1">
              <a:solidFill>
                <a:srgbClr val="000000"/>
              </a:solidFill>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PlaceHolder 1"/>
          <p:cNvSpPr>
            <a:spLocks noGrp="1" noRot="1" noChangeAspect="1"/>
          </p:cNvSpPr>
          <p:nvPr>
            <p:ph type="sldImg"/>
          </p:nvPr>
        </p:nvSpPr>
        <p:spPr>
          <a:xfrm>
            <a:off x="-190500" y="882650"/>
            <a:ext cx="7732713" cy="4351338"/>
          </a:xfrm>
          <a:prstGeom prst="rect">
            <a:avLst/>
          </a:prstGeom>
          <a:ln w="0">
            <a:noFill/>
          </a:ln>
        </p:spPr>
      </p:sp>
      <p:sp>
        <p:nvSpPr>
          <p:cNvPr id="491" name="PlaceHolder 2"/>
          <p:cNvSpPr>
            <a:spLocks noGrp="1"/>
          </p:cNvSpPr>
          <p:nvPr>
            <p:ph type="body"/>
          </p:nvPr>
        </p:nvSpPr>
        <p:spPr>
          <a:xfrm>
            <a:off x="735222" y="5513348"/>
            <a:ext cx="5880762" cy="5222492"/>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92" name="PlaceHolder 3"/>
          <p:cNvSpPr>
            <a:spLocks noGrp="1"/>
          </p:cNvSpPr>
          <p:nvPr>
            <p:ph type="sldNum" idx="49"/>
          </p:nvPr>
        </p:nvSpPr>
        <p:spPr>
          <a:xfrm>
            <a:off x="4161188" y="11026696"/>
            <a:ext cx="3190018" cy="579617"/>
          </a:xfrm>
          <a:prstGeom prst="rect">
            <a:avLst/>
          </a:prstGeom>
          <a:noFill/>
          <a:ln w="0">
            <a:noFill/>
          </a:ln>
        </p:spPr>
        <p:txBody>
          <a:bodyPr lIns="0" tIns="0" rIns="0" bIns="0" anchor="b">
            <a:noAutofit/>
          </a:bodyPr>
          <a:lstStyle>
            <a:lvl1pPr indent="0" algn="r">
              <a:lnSpc>
                <a:spcPct val="100000"/>
              </a:lnSpc>
              <a:buNone/>
              <a:defRPr lang="nl-NL" sz="1400" b="0" strike="noStrike" spc="-1">
                <a:solidFill>
                  <a:srgbClr val="000000"/>
                </a:solidFill>
                <a:latin typeface="Times New Roman"/>
              </a:defRPr>
            </a:lvl1pPr>
          </a:lstStyle>
          <a:p>
            <a:fld id="{6632D92C-E5CB-431D-8F82-A600C6C06745}" type="slidenum">
              <a:rPr lang="nl-NL"/>
              <a:pPr/>
              <a:t>40</a:t>
            </a:fld>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PlaceHolder 1"/>
          <p:cNvSpPr>
            <a:spLocks noGrp="1" noRot="1" noChangeAspect="1"/>
          </p:cNvSpPr>
          <p:nvPr>
            <p:ph type="sldImg"/>
          </p:nvPr>
        </p:nvSpPr>
        <p:spPr>
          <a:xfrm>
            <a:off x="358775" y="1241425"/>
            <a:ext cx="5949950" cy="3348038"/>
          </a:xfrm>
          <a:prstGeom prst="rect">
            <a:avLst/>
          </a:prstGeom>
          <a:ln w="0">
            <a:noFill/>
          </a:ln>
        </p:spPr>
      </p:sp>
      <p:sp>
        <p:nvSpPr>
          <p:cNvPr id="494"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95" name="PlaceHolder 3"/>
          <p:cNvSpPr>
            <a:spLocks noGrp="1"/>
          </p:cNvSpPr>
          <p:nvPr>
            <p:ph type="sldNum" idx="50"/>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E47A0B9B-0F69-4537-88D7-BBE2B24D8046}" type="slidenum">
              <a:rPr lang="nl-NL"/>
              <a:pPr/>
              <a:t>43</a:t>
            </a:fld>
            <a:endParaRPr lang="nl-N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358775" y="1241425"/>
            <a:ext cx="5949950" cy="3348038"/>
          </a:xfrm>
          <a:prstGeom prst="rect">
            <a:avLst/>
          </a:prstGeom>
          <a:ln w="0">
            <a:noFill/>
          </a:ln>
        </p:spPr>
      </p:sp>
      <p:sp>
        <p:nvSpPr>
          <p:cNvPr id="428"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29" name="PlaceHolder 3"/>
          <p:cNvSpPr>
            <a:spLocks noGrp="1"/>
          </p:cNvSpPr>
          <p:nvPr>
            <p:ph type="sldNum" idx="28"/>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6E91751-0B87-43C8-B805-AF801DF4EB0D}" type="slidenum">
              <a:rPr lang="nl-NL"/>
              <a:pPr/>
              <a:t>4</a:t>
            </a:fld>
            <a:endParaRPr lang="nl-N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noRot="1" noChangeAspect="1"/>
          </p:cNvSpPr>
          <p:nvPr>
            <p:ph type="sldImg"/>
          </p:nvPr>
        </p:nvSpPr>
        <p:spPr>
          <a:xfrm>
            <a:off x="358775" y="1241425"/>
            <a:ext cx="5949950" cy="3348038"/>
          </a:xfrm>
          <a:prstGeom prst="rect">
            <a:avLst/>
          </a:prstGeom>
          <a:ln w="0">
            <a:noFill/>
          </a:ln>
        </p:spPr>
      </p:sp>
      <p:sp>
        <p:nvSpPr>
          <p:cNvPr id="431"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32" name="PlaceHolder 3"/>
          <p:cNvSpPr>
            <a:spLocks noGrp="1"/>
          </p:cNvSpPr>
          <p:nvPr>
            <p:ph type="sldNum" idx="29"/>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1B833FFF-AE62-40C5-B6DF-B4D62472EB07}" type="slidenum">
              <a:rPr lang="nl-NL"/>
              <a:pPr/>
              <a:t>6</a:t>
            </a:fld>
            <a:endParaRPr lang="nl-N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358775" y="1241425"/>
            <a:ext cx="5949950" cy="3348038"/>
          </a:xfrm>
          <a:prstGeom prst="rect">
            <a:avLst/>
          </a:prstGeom>
          <a:ln w="0">
            <a:noFill/>
          </a:ln>
        </p:spPr>
      </p:sp>
      <p:sp>
        <p:nvSpPr>
          <p:cNvPr id="434"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35" name="PlaceHolder 3"/>
          <p:cNvSpPr>
            <a:spLocks noGrp="1"/>
          </p:cNvSpPr>
          <p:nvPr>
            <p:ph type="sldNum" idx="30"/>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386AF775-9112-4176-A4F9-BDF7572FD4F7}" type="slidenum">
              <a:rPr lang="nl-NL"/>
              <a:pPr/>
              <a:t>7</a:t>
            </a:fld>
            <a:endParaRPr lang="nl-N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PlaceHolder 1"/>
          <p:cNvSpPr>
            <a:spLocks noGrp="1" noRot="1" noChangeAspect="1"/>
          </p:cNvSpPr>
          <p:nvPr>
            <p:ph type="sldImg"/>
          </p:nvPr>
        </p:nvSpPr>
        <p:spPr>
          <a:xfrm>
            <a:off x="358775" y="1241425"/>
            <a:ext cx="5949950" cy="3348038"/>
          </a:xfrm>
          <a:prstGeom prst="rect">
            <a:avLst/>
          </a:prstGeom>
          <a:ln w="0">
            <a:noFill/>
          </a:ln>
        </p:spPr>
      </p:sp>
      <p:sp>
        <p:nvSpPr>
          <p:cNvPr id="437"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38" name="PlaceHolder 3"/>
          <p:cNvSpPr>
            <a:spLocks noGrp="1"/>
          </p:cNvSpPr>
          <p:nvPr>
            <p:ph type="sldNum" idx="31"/>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99ADF553-6663-4897-BF81-7DB7785104D6}" type="slidenum">
              <a:rPr lang="nl-NL"/>
              <a:pPr/>
              <a:t>8</a:t>
            </a:fld>
            <a:endParaRPr lang="nl-N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358775" y="1241425"/>
            <a:ext cx="5949950" cy="3348038"/>
          </a:xfrm>
          <a:prstGeom prst="rect">
            <a:avLst/>
          </a:prstGeom>
          <a:ln w="0">
            <a:noFill/>
          </a:ln>
        </p:spPr>
      </p:sp>
      <p:sp>
        <p:nvSpPr>
          <p:cNvPr id="440"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41" name="PlaceHolder 3"/>
          <p:cNvSpPr>
            <a:spLocks noGrp="1"/>
          </p:cNvSpPr>
          <p:nvPr>
            <p:ph type="sldNum" idx="32"/>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456545FC-17EF-4A62-A624-204084E6640E}" type="slidenum">
              <a:rPr lang="nl-NL"/>
              <a:pPr/>
              <a:t>9</a:t>
            </a:fld>
            <a:endParaRPr lang="nl-N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358775" y="1241425"/>
            <a:ext cx="5949950" cy="3348038"/>
          </a:xfrm>
          <a:prstGeom prst="rect">
            <a:avLst/>
          </a:prstGeom>
          <a:ln w="0">
            <a:noFill/>
          </a:ln>
        </p:spPr>
      </p:sp>
      <p:sp>
        <p:nvSpPr>
          <p:cNvPr id="443"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44" name="PlaceHolder 3"/>
          <p:cNvSpPr>
            <a:spLocks noGrp="1"/>
          </p:cNvSpPr>
          <p:nvPr>
            <p:ph type="sldNum" idx="33"/>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8E8414E-D9E1-44EB-A105-E43DB2F8A6AD}" type="slidenum">
              <a:rPr lang="nl-NL"/>
              <a:pPr/>
              <a:t>10</a:t>
            </a:fld>
            <a:endParaRPr lang="nl-N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PlaceHolder 1"/>
          <p:cNvSpPr>
            <a:spLocks noGrp="1" noRot="1" noChangeAspect="1"/>
          </p:cNvSpPr>
          <p:nvPr>
            <p:ph type="sldImg"/>
          </p:nvPr>
        </p:nvSpPr>
        <p:spPr>
          <a:xfrm>
            <a:off x="358775" y="1241425"/>
            <a:ext cx="5949950" cy="3348038"/>
          </a:xfrm>
          <a:prstGeom prst="rect">
            <a:avLst/>
          </a:prstGeom>
          <a:ln w="0">
            <a:noFill/>
          </a:ln>
        </p:spPr>
      </p:sp>
      <p:sp>
        <p:nvSpPr>
          <p:cNvPr id="446"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47" name="PlaceHolder 3"/>
          <p:cNvSpPr>
            <a:spLocks noGrp="1"/>
          </p:cNvSpPr>
          <p:nvPr>
            <p:ph type="sldNum" idx="34"/>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E2BFF921-3953-4664-BD8E-E894AED5899D}" type="slidenum">
              <a:rPr lang="nl-NL"/>
              <a:pPr/>
              <a:t>11</a:t>
            </a:fld>
            <a:endParaRPr lang="nl-N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27" name="PlaceHolder 2"/>
          <p:cNvSpPr>
            <a:spLocks noGrp="1"/>
          </p:cNvSpPr>
          <p:nvPr>
            <p:ph/>
          </p:nvPr>
        </p:nvSpPr>
        <p:spPr>
          <a:xfrm>
            <a:off x="609120" y="1604520"/>
            <a:ext cx="109695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8" name="PlaceHolder 3"/>
          <p:cNvSpPr>
            <a:spLocks noGrp="1"/>
          </p:cNvSpPr>
          <p:nvPr>
            <p:ph/>
          </p:nvPr>
        </p:nvSpPr>
        <p:spPr>
          <a:xfrm>
            <a:off x="609120" y="3682080"/>
            <a:ext cx="109695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30"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1"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2"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3" name="PlaceHolder 5"/>
          <p:cNvSpPr>
            <a:spLocks noGrp="1"/>
          </p:cNvSpPr>
          <p:nvPr>
            <p:ph/>
          </p:nvPr>
        </p:nvSpPr>
        <p:spPr>
          <a:xfrm>
            <a:off x="623016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35" name="PlaceHolder 2"/>
          <p:cNvSpPr>
            <a:spLocks noGrp="1"/>
          </p:cNvSpPr>
          <p:nvPr>
            <p:ph/>
          </p:nvPr>
        </p:nvSpPr>
        <p:spPr>
          <a:xfrm>
            <a:off x="609120" y="160452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6" name="PlaceHolder 3"/>
          <p:cNvSpPr>
            <a:spLocks noGrp="1"/>
          </p:cNvSpPr>
          <p:nvPr>
            <p:ph/>
          </p:nvPr>
        </p:nvSpPr>
        <p:spPr>
          <a:xfrm>
            <a:off x="4318200" y="160452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7" name="PlaceHolder 4"/>
          <p:cNvSpPr>
            <a:spLocks noGrp="1"/>
          </p:cNvSpPr>
          <p:nvPr>
            <p:ph/>
          </p:nvPr>
        </p:nvSpPr>
        <p:spPr>
          <a:xfrm>
            <a:off x="8026920" y="160452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8" name="PlaceHolder 5"/>
          <p:cNvSpPr>
            <a:spLocks noGrp="1"/>
          </p:cNvSpPr>
          <p:nvPr>
            <p:ph/>
          </p:nvPr>
        </p:nvSpPr>
        <p:spPr>
          <a:xfrm>
            <a:off x="609120" y="368208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9" name="PlaceHolder 6"/>
          <p:cNvSpPr>
            <a:spLocks noGrp="1"/>
          </p:cNvSpPr>
          <p:nvPr>
            <p:ph/>
          </p:nvPr>
        </p:nvSpPr>
        <p:spPr>
          <a:xfrm>
            <a:off x="4318200" y="368208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40" name="PlaceHolder 7"/>
          <p:cNvSpPr>
            <a:spLocks noGrp="1"/>
          </p:cNvSpPr>
          <p:nvPr>
            <p:ph/>
          </p:nvPr>
        </p:nvSpPr>
        <p:spPr>
          <a:xfrm>
            <a:off x="8026920" y="368208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359906" y="313407"/>
            <a:ext cx="11470212" cy="648000"/>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359906" y="2167504"/>
            <a:ext cx="11470212" cy="3635121"/>
          </a:xfrm>
        </p:spPr>
        <p:txBody>
          <a:bodyPr/>
          <a:lstStyle>
            <a:lvl1pPr>
              <a:defRPr b="0">
                <a:solidFill>
                  <a:schemeClr val="tx1"/>
                </a:solidFill>
              </a:defRPr>
            </a:lvl1pPr>
            <a:lvl2pPr>
              <a:defRPr>
                <a:solidFill>
                  <a:srgbClr val="F05F40"/>
                </a:solidFill>
              </a:defRPr>
            </a:lvl2pPr>
            <a:lvl3pPr marL="359892">
              <a:defRPr>
                <a:solidFill>
                  <a:schemeClr val="tx1"/>
                </a:solidFill>
              </a:defRPr>
            </a:lvl3pPr>
            <a:lvl4pPr marL="539838">
              <a:defRPr/>
            </a:lvl4pPr>
            <a:lvl5pPr marL="71978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27945-FA9B-403D-BA8B-1AE065A8CDA9}" type="slidenum">
              <a:rPr lang="en-US" smtClean="0"/>
              <a:t>‹nr.›</a:t>
            </a:fld>
            <a:endParaRPr lang="en-US"/>
          </a:p>
        </p:txBody>
      </p:sp>
      <p:sp>
        <p:nvSpPr>
          <p:cNvPr id="10" name="Text Placeholder 9"/>
          <p:cNvSpPr>
            <a:spLocks noGrp="1"/>
          </p:cNvSpPr>
          <p:nvPr>
            <p:ph type="body" sz="quarter" idx="13"/>
          </p:nvPr>
        </p:nvSpPr>
        <p:spPr>
          <a:xfrm>
            <a:off x="360664" y="989012"/>
            <a:ext cx="11470212" cy="396000"/>
          </a:xfrm>
        </p:spPr>
        <p:txBody>
          <a:bodyPr tIns="0">
            <a:noAutofit/>
          </a:bodyPr>
          <a:lstStyle>
            <a:lvl1pPr>
              <a:lnSpc>
                <a:spcPts val="2999"/>
              </a:lnSpc>
              <a:defRPr sz="2499" b="0"/>
            </a:lvl1pPr>
          </a:lstStyle>
          <a:p>
            <a:pPr lvl="0"/>
            <a:r>
              <a:rPr lang="en-US"/>
              <a:t>Click to edit Master text styles</a:t>
            </a:r>
          </a:p>
        </p:txBody>
      </p:sp>
      <p:pic>
        <p:nvPicPr>
          <p:cNvPr id="12" name="Logo pos. small"/>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87" y="5932800"/>
            <a:ext cx="3044165" cy="868682"/>
          </a:xfrm>
          <a:prstGeom prst="rect">
            <a:avLst/>
          </a:prstGeom>
        </p:spPr>
      </p:pic>
      <p:cxnSp>
        <p:nvCxnSpPr>
          <p:cNvPr id="13" name="Straight Connector 12"/>
          <p:cNvCxnSpPr/>
          <p:nvPr userDrawn="1"/>
        </p:nvCxnSpPr>
        <p:spPr>
          <a:xfrm>
            <a:off x="359906" y="5940000"/>
            <a:ext cx="114702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2"/>
          <p:cNvSpPr>
            <a:spLocks noGrp="1"/>
          </p:cNvSpPr>
          <p:nvPr>
            <p:ph type="body" sz="quarter" idx="15" hasCustomPrompt="1"/>
          </p:nvPr>
        </p:nvSpPr>
        <p:spPr>
          <a:xfrm>
            <a:off x="360269" y="1524000"/>
            <a:ext cx="11469849" cy="636304"/>
          </a:xfrm>
        </p:spPr>
        <p:txBody>
          <a:bodyPr rIns="0" anchor="b" anchorCtr="0"/>
          <a:lstStyle>
            <a:lvl1pPr>
              <a:defRPr/>
            </a:lvl1pPr>
            <a:lvl2pPr marL="0" indent="0">
              <a:buNone/>
              <a:defRPr/>
            </a:lvl2pPr>
          </a:lstStyle>
          <a:p>
            <a:pPr lvl="0"/>
            <a:r>
              <a:rPr lang="nl-NL" noProof="0"/>
              <a:t>Click to add heading</a:t>
            </a:r>
            <a:endParaRPr lang="en-GB" noProof="0" dirty="0"/>
          </a:p>
        </p:txBody>
      </p:sp>
    </p:spTree>
    <p:extLst>
      <p:ext uri="{BB962C8B-B14F-4D97-AF65-F5344CB8AC3E}">
        <p14:creationId xmlns:p14="http://schemas.microsoft.com/office/powerpoint/2010/main" val="25627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B23BD-B494-8330-A43E-75F40606A4B3}"/>
              </a:ext>
            </a:extLst>
          </p:cNvPr>
          <p:cNvSpPr>
            <a:spLocks noGrp="1"/>
          </p:cNvSpPr>
          <p:nvPr>
            <p:ph type="title"/>
          </p:nvPr>
        </p:nvSpPr>
        <p:spPr>
          <a:xfrm>
            <a:off x="608483" y="272631"/>
            <a:ext cx="10966103" cy="1142361"/>
          </a:xfr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2B9216A-243C-4E79-5E32-26070A759A3B}"/>
              </a:ext>
            </a:extLst>
          </p:cNvPr>
          <p:cNvSpPr>
            <a:spLocks noGrp="1"/>
          </p:cNvSpPr>
          <p:nvPr>
            <p:ph type="dt" idx="10"/>
          </p:nvPr>
        </p:nvSpPr>
        <p:spPr>
          <a:xfrm>
            <a:off x="608483" y="6247461"/>
            <a:ext cx="2837021" cy="470384"/>
          </a:xfrm>
        </p:spPr>
        <p:txBody>
          <a:bodyPr/>
          <a:lstStyle>
            <a:lvl1pPr>
              <a:defRPr/>
            </a:lvl1pPr>
          </a:lstStyle>
          <a:p>
            <a:endParaRPr lang="en-US" altLang="nl-NL"/>
          </a:p>
        </p:txBody>
      </p:sp>
      <p:sp>
        <p:nvSpPr>
          <p:cNvPr id="4" name="Tijdelijke aanduiding voor voettekst 3">
            <a:extLst>
              <a:ext uri="{FF2B5EF4-FFF2-40B4-BE49-F238E27FC236}">
                <a16:creationId xmlns:a16="http://schemas.microsoft.com/office/drawing/2014/main" id="{34C75B8A-C8EE-E393-854A-C0F938228279}"/>
              </a:ext>
            </a:extLst>
          </p:cNvPr>
          <p:cNvSpPr>
            <a:spLocks noGrp="1"/>
          </p:cNvSpPr>
          <p:nvPr>
            <p:ph type="ftr" idx="11"/>
          </p:nvPr>
        </p:nvSpPr>
        <p:spPr>
          <a:xfrm>
            <a:off x="4169154" y="6247461"/>
            <a:ext cx="3862034" cy="470384"/>
          </a:xfrm>
        </p:spPr>
        <p:txBody>
          <a:bodyPr/>
          <a:lstStyle>
            <a:lvl1pPr>
              <a:defRPr/>
            </a:lvl1pPr>
          </a:lstStyle>
          <a:p>
            <a:endParaRPr lang="en-US" altLang="nl-NL"/>
          </a:p>
        </p:txBody>
      </p:sp>
      <p:sp>
        <p:nvSpPr>
          <p:cNvPr id="5" name="Tijdelijke aanduiding voor dianummer 4">
            <a:extLst>
              <a:ext uri="{FF2B5EF4-FFF2-40B4-BE49-F238E27FC236}">
                <a16:creationId xmlns:a16="http://schemas.microsoft.com/office/drawing/2014/main" id="{E41DDD83-F714-942E-2DD3-DBEB9F203D05}"/>
              </a:ext>
            </a:extLst>
          </p:cNvPr>
          <p:cNvSpPr>
            <a:spLocks noGrp="1"/>
          </p:cNvSpPr>
          <p:nvPr>
            <p:ph type="sldNum" idx="12"/>
          </p:nvPr>
        </p:nvSpPr>
        <p:spPr>
          <a:xfrm>
            <a:off x="8739485" y="6247461"/>
            <a:ext cx="2837021" cy="470384"/>
          </a:xfrm>
        </p:spPr>
        <p:txBody>
          <a:bodyPr/>
          <a:lstStyle>
            <a:lvl1pPr>
              <a:defRPr/>
            </a:lvl1pPr>
          </a:lstStyle>
          <a:p>
            <a:fld id="{1D5E2491-1608-49A2-A711-8ADF5067B633}" type="slidenum">
              <a:rPr lang="en-US" altLang="nl-NL"/>
              <a:pPr/>
              <a:t>‹nr.›</a:t>
            </a:fld>
            <a:endParaRPr lang="en-US" altLang="nl-NL"/>
          </a:p>
        </p:txBody>
      </p:sp>
    </p:spTree>
    <p:extLst>
      <p:ext uri="{BB962C8B-B14F-4D97-AF65-F5344CB8AC3E}">
        <p14:creationId xmlns:p14="http://schemas.microsoft.com/office/powerpoint/2010/main" val="5159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1"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62" name="PlaceHolder 2"/>
          <p:cNvSpPr>
            <a:spLocks noGrp="1"/>
          </p:cNvSpPr>
          <p:nvPr>
            <p:ph type="subTitle"/>
          </p:nvPr>
        </p:nvSpPr>
        <p:spPr>
          <a:xfrm>
            <a:off x="609120" y="1604520"/>
            <a:ext cx="10969560" cy="3977280"/>
          </a:xfrm>
          <a:prstGeom prst="rect">
            <a:avLst/>
          </a:prstGeom>
          <a:noFill/>
          <a:ln w="0">
            <a:noFill/>
          </a:ln>
        </p:spPr>
        <p:txBody>
          <a:bodyPr lIns="0" tIns="0" rIns="0" bIns="0" anchor="ctr">
            <a:noAutofit/>
          </a:bodyPr>
          <a:lstStyle/>
          <a:p>
            <a:pPr indent="0" algn="ctr">
              <a:buNone/>
            </a:pPr>
            <a:endParaRPr lang="nl-NL" sz="32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64" name="PlaceHolder 2"/>
          <p:cNvSpPr>
            <a:spLocks noGrp="1"/>
          </p:cNvSpPr>
          <p:nvPr>
            <p:ph/>
          </p:nvPr>
        </p:nvSpPr>
        <p:spPr>
          <a:xfrm>
            <a:off x="609120" y="1604520"/>
            <a:ext cx="1096956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66"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67"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8"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6" name="PlaceHolder 2"/>
          <p:cNvSpPr>
            <a:spLocks noGrp="1"/>
          </p:cNvSpPr>
          <p:nvPr>
            <p:ph type="subTitle"/>
          </p:nvPr>
        </p:nvSpPr>
        <p:spPr>
          <a:xfrm>
            <a:off x="609120" y="1604520"/>
            <a:ext cx="10969560" cy="3977280"/>
          </a:xfrm>
          <a:prstGeom prst="rect">
            <a:avLst/>
          </a:prstGeom>
          <a:noFill/>
          <a:ln w="0">
            <a:noFill/>
          </a:ln>
        </p:spPr>
        <p:txBody>
          <a:bodyPr lIns="0" tIns="0" rIns="0" bIns="0" anchor="ctr">
            <a:noAutofit/>
          </a:bodyPr>
          <a:lstStyle/>
          <a:p>
            <a:pPr indent="0" algn="ctr">
              <a:buNone/>
            </a:pPr>
            <a:endParaRPr lang="nl-NL"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9" name="PlaceHolder 1"/>
          <p:cNvSpPr>
            <a:spLocks noGrp="1"/>
          </p:cNvSpPr>
          <p:nvPr>
            <p:ph type="subTitle"/>
          </p:nvPr>
        </p:nvSpPr>
        <p:spPr>
          <a:xfrm>
            <a:off x="609120" y="273600"/>
            <a:ext cx="10969560" cy="5307840"/>
          </a:xfrm>
          <a:prstGeom prst="rect">
            <a:avLst/>
          </a:prstGeom>
          <a:noFill/>
          <a:ln w="0">
            <a:noFill/>
          </a:ln>
        </p:spPr>
        <p:txBody>
          <a:bodyPr lIns="0" tIns="0" rIns="0" bIns="0" anchor="ctr">
            <a:noAutofit/>
          </a:bodyPr>
          <a:lstStyle/>
          <a:p>
            <a:pPr algn="ctr"/>
            <a:endParaRPr lang="nl-NL" sz="32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71"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72"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73"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75"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76"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77" name="PlaceHolder 4"/>
          <p:cNvSpPr>
            <a:spLocks noGrp="1"/>
          </p:cNvSpPr>
          <p:nvPr>
            <p:ph/>
          </p:nvPr>
        </p:nvSpPr>
        <p:spPr>
          <a:xfrm>
            <a:off x="623016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79"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80"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81" name="PlaceHolder 4"/>
          <p:cNvSpPr>
            <a:spLocks noGrp="1"/>
          </p:cNvSpPr>
          <p:nvPr>
            <p:ph/>
          </p:nvPr>
        </p:nvSpPr>
        <p:spPr>
          <a:xfrm>
            <a:off x="609120" y="3682080"/>
            <a:ext cx="109695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83" name="PlaceHolder 2"/>
          <p:cNvSpPr>
            <a:spLocks noGrp="1"/>
          </p:cNvSpPr>
          <p:nvPr>
            <p:ph/>
          </p:nvPr>
        </p:nvSpPr>
        <p:spPr>
          <a:xfrm>
            <a:off x="609120" y="1604520"/>
            <a:ext cx="109695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84" name="PlaceHolder 3"/>
          <p:cNvSpPr>
            <a:spLocks noGrp="1"/>
          </p:cNvSpPr>
          <p:nvPr>
            <p:ph/>
          </p:nvPr>
        </p:nvSpPr>
        <p:spPr>
          <a:xfrm>
            <a:off x="609120" y="3682080"/>
            <a:ext cx="109695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86"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87"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88"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89" name="PlaceHolder 5"/>
          <p:cNvSpPr>
            <a:spLocks noGrp="1"/>
          </p:cNvSpPr>
          <p:nvPr>
            <p:ph/>
          </p:nvPr>
        </p:nvSpPr>
        <p:spPr>
          <a:xfrm>
            <a:off x="623016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91" name="PlaceHolder 2"/>
          <p:cNvSpPr>
            <a:spLocks noGrp="1"/>
          </p:cNvSpPr>
          <p:nvPr>
            <p:ph/>
          </p:nvPr>
        </p:nvSpPr>
        <p:spPr>
          <a:xfrm>
            <a:off x="609120" y="160452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92" name="PlaceHolder 3"/>
          <p:cNvSpPr>
            <a:spLocks noGrp="1"/>
          </p:cNvSpPr>
          <p:nvPr>
            <p:ph/>
          </p:nvPr>
        </p:nvSpPr>
        <p:spPr>
          <a:xfrm>
            <a:off x="4318200" y="160452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93" name="PlaceHolder 4"/>
          <p:cNvSpPr>
            <a:spLocks noGrp="1"/>
          </p:cNvSpPr>
          <p:nvPr>
            <p:ph/>
          </p:nvPr>
        </p:nvSpPr>
        <p:spPr>
          <a:xfrm>
            <a:off x="8026920" y="160452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94" name="PlaceHolder 5"/>
          <p:cNvSpPr>
            <a:spLocks noGrp="1"/>
          </p:cNvSpPr>
          <p:nvPr>
            <p:ph/>
          </p:nvPr>
        </p:nvSpPr>
        <p:spPr>
          <a:xfrm>
            <a:off x="609120" y="368208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95" name="PlaceHolder 6"/>
          <p:cNvSpPr>
            <a:spLocks noGrp="1"/>
          </p:cNvSpPr>
          <p:nvPr>
            <p:ph/>
          </p:nvPr>
        </p:nvSpPr>
        <p:spPr>
          <a:xfrm>
            <a:off x="4318200" y="368208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96" name="PlaceHolder 7"/>
          <p:cNvSpPr>
            <a:spLocks noGrp="1"/>
          </p:cNvSpPr>
          <p:nvPr>
            <p:ph/>
          </p:nvPr>
        </p:nvSpPr>
        <p:spPr>
          <a:xfrm>
            <a:off x="8026920" y="368208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8" name="PlaceHolder 2"/>
          <p:cNvSpPr>
            <a:spLocks noGrp="1"/>
          </p:cNvSpPr>
          <p:nvPr>
            <p:ph/>
          </p:nvPr>
        </p:nvSpPr>
        <p:spPr>
          <a:xfrm>
            <a:off x="609120" y="1604520"/>
            <a:ext cx="1096956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10"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11"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120" y="273600"/>
            <a:ext cx="10969560" cy="5307840"/>
          </a:xfrm>
          <a:prstGeom prst="rect">
            <a:avLst/>
          </a:prstGeom>
          <a:noFill/>
          <a:ln w="0">
            <a:noFill/>
          </a:ln>
        </p:spPr>
        <p:txBody>
          <a:bodyPr lIns="0" tIns="0" rIns="0" bIns="0" anchor="ctr">
            <a:noAutofit/>
          </a:bodyPr>
          <a:lstStyle/>
          <a:p>
            <a:pPr algn="ctr"/>
            <a:endParaRPr lang="nl-NL"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15"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16"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17"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19"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0"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1" name="PlaceHolder 4"/>
          <p:cNvSpPr>
            <a:spLocks noGrp="1"/>
          </p:cNvSpPr>
          <p:nvPr>
            <p:ph/>
          </p:nvPr>
        </p:nvSpPr>
        <p:spPr>
          <a:xfrm>
            <a:off x="623016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23"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4"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5" name="PlaceHolder 4"/>
          <p:cNvSpPr>
            <a:spLocks noGrp="1"/>
          </p:cNvSpPr>
          <p:nvPr>
            <p:ph/>
          </p:nvPr>
        </p:nvSpPr>
        <p:spPr>
          <a:xfrm>
            <a:off x="609120" y="3682080"/>
            <a:ext cx="109695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traight Connector 8"/>
          <p:cNvSpPr/>
          <p:nvPr/>
        </p:nvSpPr>
        <p:spPr>
          <a:xfrm flipH="1">
            <a:off x="364680" y="792720"/>
            <a:ext cx="11823480" cy="360"/>
          </a:xfrm>
          <a:prstGeom prst="line">
            <a:avLst/>
          </a:prstGeom>
          <a:ln w="19050">
            <a:solidFill>
              <a:srgbClr val="000000"/>
            </a:solidFill>
            <a:round/>
          </a:ln>
        </p:spPr>
        <p:style>
          <a:lnRef idx="1">
            <a:schemeClr val="accent1"/>
          </a:lnRef>
          <a:fillRef idx="0">
            <a:schemeClr val="accent1"/>
          </a:fillRef>
          <a:effectRef idx="0">
            <a:schemeClr val="accent1"/>
          </a:effectRef>
          <a:fontRef idx="minor"/>
        </p:style>
        <p:txBody>
          <a:bodyPr lIns="90000" tIns="-44640" rIns="90000" bIns="-44640" anchor="t" anchorCtr="1">
            <a:noAutofit/>
          </a:bodyPr>
          <a:lstStyle/>
          <a:p>
            <a:endParaRPr lang="nl-NL" sz="1800" b="0" strike="noStrike" spc="-1">
              <a:solidFill>
                <a:srgbClr val="000000"/>
              </a:solidFill>
              <a:latin typeface="Arial"/>
            </a:endParaRPr>
          </a:p>
        </p:txBody>
      </p:sp>
      <p:sp>
        <p:nvSpPr>
          <p:cNvPr id="6" name="Slide Number Placeholder 5"/>
          <p:cNvSpPr/>
          <p:nvPr/>
        </p:nvSpPr>
        <p:spPr>
          <a:xfrm>
            <a:off x="360" y="6546600"/>
            <a:ext cx="363240" cy="30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defTabSz="914400">
              <a:lnSpc>
                <a:spcPct val="100000"/>
              </a:lnSpc>
            </a:pPr>
            <a:fld id="{B28F0AF9-15B4-43D3-8024-E12E2131081C}" type="slidenum">
              <a:rPr lang="nl-NL" sz="1050" b="1" strike="noStrike" spc="-1">
                <a:solidFill>
                  <a:srgbClr val="FFFFFF"/>
                </a:solidFill>
                <a:latin typeface="Calibri"/>
                <a:ea typeface="DejaVu Sans"/>
              </a:rPr>
              <a:t>‹nr.›</a:t>
            </a:fld>
            <a:endParaRPr lang="nl-NL" sz="1050" b="0" strike="noStrike" spc="-1">
              <a:solidFill>
                <a:srgbClr val="000000"/>
              </a:solidFill>
              <a:latin typeface="Arial"/>
            </a:endParaRPr>
          </a:p>
        </p:txBody>
      </p:sp>
      <p:sp>
        <p:nvSpPr>
          <p:cNvPr id="2" name="Rectangle 10"/>
          <p:cNvSpPr/>
          <p:nvPr/>
        </p:nvSpPr>
        <p:spPr>
          <a:xfrm>
            <a:off x="364680" y="613080"/>
            <a:ext cx="11821680" cy="25632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r>
              <a:rPr lang="nl-NL" sz="1800" b="0" strike="noStrike" spc="-1">
                <a:solidFill>
                  <a:schemeClr val="dk1"/>
                </a:solidFill>
                <a:latin typeface="Arial"/>
              </a:rPr>
              <a:t>Click to edit the title text format</a:t>
            </a:r>
          </a:p>
        </p:txBody>
      </p:sp>
      <p:sp>
        <p:nvSpPr>
          <p:cNvPr id="4" name="PlaceHolder 2"/>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nl-NL"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nl-NL"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nl-NL"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nl-NL"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nl-NL"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nl-NL"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nl-NL"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Rectangle 8"/>
          <p:cNvSpPr/>
          <p:nvPr/>
        </p:nvSpPr>
        <p:spPr>
          <a:xfrm>
            <a:off x="0" y="597960"/>
            <a:ext cx="12187080" cy="371520"/>
          </a:xfrm>
          <a:prstGeom prst="rect">
            <a:avLst/>
          </a:prstGeom>
          <a:gradFill rotWithShape="0">
            <a:gsLst>
              <a:gs pos="0">
                <a:srgbClr val="043962"/>
              </a:gs>
              <a:gs pos="100000">
                <a:srgbClr val="1D94C9"/>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grpSp>
        <p:nvGrpSpPr>
          <p:cNvPr id="42" name="Graphique 27"/>
          <p:cNvGrpSpPr/>
          <p:nvPr/>
        </p:nvGrpSpPr>
        <p:grpSpPr>
          <a:xfrm>
            <a:off x="358920" y="89280"/>
            <a:ext cx="470160" cy="785160"/>
            <a:chOff x="358920" y="89280"/>
            <a:chExt cx="470160" cy="785160"/>
          </a:xfrm>
        </p:grpSpPr>
        <p:sp>
          <p:nvSpPr>
            <p:cNvPr id="43" name="Forme libre 16"/>
            <p:cNvSpPr/>
            <p:nvPr/>
          </p:nvSpPr>
          <p:spPr>
            <a:xfrm>
              <a:off x="371880" y="105120"/>
              <a:ext cx="443880" cy="677880"/>
            </a:xfrm>
            <a:custGeom>
              <a:avLst/>
              <a:gdLst>
                <a:gd name="textAreaLeft" fmla="*/ 0 w 443880"/>
                <a:gd name="textAreaRight" fmla="*/ 444240 w 443880"/>
                <a:gd name="textAreaTop" fmla="*/ 0 h 677880"/>
                <a:gd name="textAreaBottom" fmla="*/ 678240 h 677880"/>
              </a:gdLst>
              <a:ahLst/>
              <a:cxnLst/>
              <a:rect l="textAreaLeft" t="textAreaTop" r="textAreaRight" b="textAreaBottom"/>
              <a:pathLst>
                <a:path w="3436737" h="5239049">
                  <a:moveTo>
                    <a:pt x="3043995" y="0"/>
                  </a:moveTo>
                  <a:lnTo>
                    <a:pt x="3436738" y="0"/>
                  </a:lnTo>
                  <a:lnTo>
                    <a:pt x="3436738" y="5239050"/>
                  </a:lnTo>
                  <a:lnTo>
                    <a:pt x="0" y="5239050"/>
                  </a:lnTo>
                  <a:lnTo>
                    <a:pt x="0" y="4174674"/>
                  </a:lnTo>
                  <a:lnTo>
                    <a:pt x="3043995" y="0"/>
                  </a:lnTo>
                  <a:close/>
                </a:path>
              </a:pathLst>
            </a:custGeom>
            <a:solidFill>
              <a:srgbClr val="FAEA27"/>
            </a:solidFill>
            <a:ln w="9502">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44" name="Forme libre 17"/>
            <p:cNvSpPr/>
            <p:nvPr/>
          </p:nvSpPr>
          <p:spPr>
            <a:xfrm>
              <a:off x="371880" y="105120"/>
              <a:ext cx="393120" cy="538560"/>
            </a:xfrm>
            <a:custGeom>
              <a:avLst/>
              <a:gdLst>
                <a:gd name="textAreaLeft" fmla="*/ 0 w 393120"/>
                <a:gd name="textAreaRight" fmla="*/ 393480 w 393120"/>
                <a:gd name="textAreaTop" fmla="*/ 0 h 538560"/>
                <a:gd name="textAreaBottom" fmla="*/ 538920 h 538560"/>
              </a:gdLst>
              <a:ahLst/>
              <a:cxnLst/>
              <a:rect l="textAreaLeft" t="textAreaTop" r="textAreaRight" b="textAreaBottom"/>
              <a:pathLst>
                <a:path w="3045896" h="4166105">
                  <a:moveTo>
                    <a:pt x="0" y="0"/>
                  </a:moveTo>
                  <a:lnTo>
                    <a:pt x="1902" y="4166106"/>
                  </a:lnTo>
                  <a:lnTo>
                    <a:pt x="3045897" y="952"/>
                  </a:lnTo>
                  <a:lnTo>
                    <a:pt x="0" y="0"/>
                  </a:lnTo>
                  <a:close/>
                </a:path>
              </a:pathLst>
            </a:custGeom>
            <a:solidFill>
              <a:srgbClr val="E52629"/>
            </a:solidFill>
            <a:ln w="9502">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45" name="Forme libre 18"/>
            <p:cNvSpPr/>
            <p:nvPr/>
          </p:nvSpPr>
          <p:spPr>
            <a:xfrm flipV="1">
              <a:off x="358920" y="88920"/>
              <a:ext cx="470160" cy="703440"/>
            </a:xfrm>
            <a:custGeom>
              <a:avLst/>
              <a:gdLst>
                <a:gd name="textAreaLeft" fmla="*/ 0 w 470160"/>
                <a:gd name="textAreaRight" fmla="*/ 470520 w 470160"/>
                <a:gd name="textAreaTop" fmla="*/ 360 h 703440"/>
                <a:gd name="textAreaBottom" fmla="*/ 704160 h 703440"/>
              </a:gdLst>
              <a:ahLst/>
              <a:cxnLst/>
              <a:rect l="textAreaLeft" t="textAreaTop" r="textAreaRight" b="textAreaBottom"/>
              <a:pathLst>
                <a:path w="3638891" h="5438193">
                  <a:moveTo>
                    <a:pt x="3619912" y="765"/>
                  </a:moveTo>
                  <a:lnTo>
                    <a:pt x="18594" y="765"/>
                  </a:lnTo>
                  <a:lnTo>
                    <a:pt x="-193" y="19572"/>
                  </a:lnTo>
                  <a:lnTo>
                    <a:pt x="-193" y="5420151"/>
                  </a:lnTo>
                  <a:lnTo>
                    <a:pt x="18594" y="5438959"/>
                  </a:lnTo>
                  <a:lnTo>
                    <a:pt x="3619912" y="5438959"/>
                  </a:lnTo>
                  <a:lnTo>
                    <a:pt x="3638699" y="5420151"/>
                  </a:lnTo>
                  <a:lnTo>
                    <a:pt x="3638699" y="19572"/>
                  </a:lnTo>
                  <a:lnTo>
                    <a:pt x="3619912" y="765"/>
                  </a:lnTo>
                  <a:close/>
                  <a:moveTo>
                    <a:pt x="37380" y="38380"/>
                  </a:moveTo>
                  <a:lnTo>
                    <a:pt x="3601126" y="38380"/>
                  </a:lnTo>
                  <a:lnTo>
                    <a:pt x="3601126" y="5401343"/>
                  </a:lnTo>
                  <a:lnTo>
                    <a:pt x="37380" y="5401343"/>
                  </a:lnTo>
                  <a:lnTo>
                    <a:pt x="37380" y="38380"/>
                  </a:lnTo>
                  <a:close/>
                </a:path>
              </a:pathLst>
            </a:custGeom>
            <a:solidFill>
              <a:srgbClr val="FFFFFF"/>
            </a:solidFill>
            <a:ln w="3352">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46" name="Forme libre 19"/>
            <p:cNvSpPr/>
            <p:nvPr/>
          </p:nvSpPr>
          <p:spPr>
            <a:xfrm>
              <a:off x="362520" y="96120"/>
              <a:ext cx="462960" cy="696240"/>
            </a:xfrm>
            <a:custGeom>
              <a:avLst/>
              <a:gdLst>
                <a:gd name="textAreaLeft" fmla="*/ 0 w 462960"/>
                <a:gd name="textAreaRight" fmla="*/ 463320 w 462960"/>
                <a:gd name="textAreaTop" fmla="*/ 0 h 696240"/>
                <a:gd name="textAreaBottom" fmla="*/ 696600 h 696240"/>
              </a:gdLst>
              <a:ahLst/>
              <a:cxnLst/>
              <a:rect l="textAreaLeft" t="textAreaTop" r="textAreaRight" b="textAreaBottom"/>
              <a:pathLst>
                <a:path w="3582233" h="5380902">
                  <a:moveTo>
                    <a:pt x="3511863" y="0"/>
                  </a:moveTo>
                  <a:lnTo>
                    <a:pt x="70370" y="0"/>
                  </a:lnTo>
                  <a:lnTo>
                    <a:pt x="0" y="0"/>
                  </a:lnTo>
                  <a:lnTo>
                    <a:pt x="0" y="70451"/>
                  </a:lnTo>
                  <a:lnTo>
                    <a:pt x="0" y="5310452"/>
                  </a:lnTo>
                  <a:lnTo>
                    <a:pt x="0" y="5380903"/>
                  </a:lnTo>
                  <a:lnTo>
                    <a:pt x="70370" y="5380903"/>
                  </a:lnTo>
                  <a:lnTo>
                    <a:pt x="3510912" y="5380903"/>
                  </a:lnTo>
                  <a:lnTo>
                    <a:pt x="3581282" y="5380903"/>
                  </a:lnTo>
                  <a:lnTo>
                    <a:pt x="3581282" y="5310452"/>
                  </a:lnTo>
                  <a:lnTo>
                    <a:pt x="3582233" y="5310452"/>
                  </a:lnTo>
                  <a:lnTo>
                    <a:pt x="3582233" y="70451"/>
                  </a:lnTo>
                  <a:lnTo>
                    <a:pt x="3582233" y="0"/>
                  </a:lnTo>
                  <a:lnTo>
                    <a:pt x="3511863" y="0"/>
                  </a:lnTo>
                  <a:close/>
                  <a:moveTo>
                    <a:pt x="3440542" y="140901"/>
                  </a:moveTo>
                  <a:lnTo>
                    <a:pt x="3440542" y="5240002"/>
                  </a:lnTo>
                  <a:lnTo>
                    <a:pt x="140741" y="5240002"/>
                  </a:lnTo>
                  <a:lnTo>
                    <a:pt x="140741" y="140901"/>
                  </a:lnTo>
                  <a:lnTo>
                    <a:pt x="3440542" y="140901"/>
                  </a:lnTo>
                  <a:close/>
                </a:path>
              </a:pathLst>
            </a:custGeom>
            <a:solidFill>
              <a:srgbClr val="020203"/>
            </a:solidFill>
            <a:ln w="9502">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FFFFFF"/>
                </a:solidFill>
                <a:latin typeface="Arial"/>
              </a:endParaRPr>
            </a:p>
          </p:txBody>
        </p:sp>
        <p:sp>
          <p:nvSpPr>
            <p:cNvPr id="47" name="Forme libre 20"/>
            <p:cNvSpPr/>
            <p:nvPr/>
          </p:nvSpPr>
          <p:spPr>
            <a:xfrm>
              <a:off x="363600" y="114480"/>
              <a:ext cx="394920" cy="542520"/>
            </a:xfrm>
            <a:custGeom>
              <a:avLst/>
              <a:gdLst>
                <a:gd name="textAreaLeft" fmla="*/ 0 w 394920"/>
                <a:gd name="textAreaRight" fmla="*/ 395280 w 394920"/>
                <a:gd name="textAreaTop" fmla="*/ 0 h 542520"/>
                <a:gd name="textAreaBottom" fmla="*/ 542880 h 542520"/>
              </a:gdLst>
              <a:ahLst/>
              <a:cxnLst/>
              <a:rect l="textAreaLeft" t="textAreaTop" r="textAreaRight" b="textAreaBottom"/>
              <a:pathLst>
                <a:path w="3058259" h="4197522">
                  <a:moveTo>
                    <a:pt x="3058259" y="0"/>
                  </a:moveTo>
                  <a:lnTo>
                    <a:pt x="0" y="4181339"/>
                  </a:lnTo>
                  <a:lnTo>
                    <a:pt x="355656" y="4197523"/>
                  </a:lnTo>
                  <a:lnTo>
                    <a:pt x="3031633" y="564557"/>
                  </a:lnTo>
                  <a:lnTo>
                    <a:pt x="3058259" y="0"/>
                  </a:lnTo>
                  <a:close/>
                </a:path>
              </a:pathLst>
            </a:custGeom>
            <a:solidFill>
              <a:srgbClr val="1B94D2"/>
            </a:solidFill>
            <a:ln w="9502">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48" name="Forme libre 21"/>
            <p:cNvSpPr/>
            <p:nvPr/>
          </p:nvSpPr>
          <p:spPr>
            <a:xfrm>
              <a:off x="528840" y="215640"/>
              <a:ext cx="194760" cy="217080"/>
            </a:xfrm>
            <a:custGeom>
              <a:avLst/>
              <a:gdLst>
                <a:gd name="textAreaLeft" fmla="*/ 0 w 194760"/>
                <a:gd name="textAreaRight" fmla="*/ 195120 w 194760"/>
                <a:gd name="textAreaTop" fmla="*/ 0 h 217080"/>
                <a:gd name="textAreaBottom" fmla="*/ 217440 h 217080"/>
              </a:gdLst>
              <a:ahLst/>
              <a:cxnLst/>
              <a:rect l="textAreaLeft" t="textAreaTop" r="textAreaRight" b="textAreaBottom"/>
              <a:pathLst>
                <a:path w="1515816" h="1688910">
                  <a:moveTo>
                    <a:pt x="1405506" y="1688910"/>
                  </a:moveTo>
                  <a:lnTo>
                    <a:pt x="0" y="759724"/>
                  </a:lnTo>
                  <a:lnTo>
                    <a:pt x="1515816" y="0"/>
                  </a:lnTo>
                  <a:lnTo>
                    <a:pt x="1405506" y="1688910"/>
                  </a:lnTo>
                  <a:close/>
                </a:path>
              </a:pathLst>
            </a:custGeom>
            <a:solidFill>
              <a:srgbClr val="020203"/>
            </a:solidFill>
            <a:ln w="9502">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FFFFFF"/>
                </a:solidFill>
                <a:latin typeface="Arial"/>
              </a:endParaRPr>
            </a:p>
          </p:txBody>
        </p:sp>
        <p:sp>
          <p:nvSpPr>
            <p:cNvPr id="49" name="Forme libre 22"/>
            <p:cNvSpPr/>
            <p:nvPr/>
          </p:nvSpPr>
          <p:spPr>
            <a:xfrm>
              <a:off x="565200" y="517680"/>
              <a:ext cx="132840" cy="115920"/>
            </a:xfrm>
            <a:custGeom>
              <a:avLst/>
              <a:gdLst>
                <a:gd name="textAreaLeft" fmla="*/ 0 w 132840"/>
                <a:gd name="textAreaRight" fmla="*/ 133200 w 132840"/>
                <a:gd name="textAreaTop" fmla="*/ 0 h 115920"/>
                <a:gd name="textAreaBottom" fmla="*/ 116280 h 115920"/>
              </a:gdLst>
              <a:ahLst/>
              <a:cxnLst/>
              <a:rect l="textAreaLeft" t="textAreaTop" r="textAreaRight" b="textAreaBottom"/>
              <a:pathLst>
                <a:path w="1038438" h="907289">
                  <a:moveTo>
                    <a:pt x="1038439" y="907289"/>
                  </a:moveTo>
                  <a:lnTo>
                    <a:pt x="0" y="907289"/>
                  </a:lnTo>
                  <a:lnTo>
                    <a:pt x="522072" y="0"/>
                  </a:lnTo>
                  <a:lnTo>
                    <a:pt x="1038439" y="907289"/>
                  </a:lnTo>
                  <a:close/>
                </a:path>
              </a:pathLst>
            </a:custGeom>
            <a:solidFill>
              <a:srgbClr val="020203"/>
            </a:solidFill>
            <a:ln w="9502">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FFFFFF"/>
                </a:solidFill>
                <a:latin typeface="Arial"/>
              </a:endParaRPr>
            </a:p>
          </p:txBody>
        </p:sp>
        <p:sp>
          <p:nvSpPr>
            <p:cNvPr id="50" name="Forme libre 23"/>
            <p:cNvSpPr/>
            <p:nvPr/>
          </p:nvSpPr>
          <p:spPr>
            <a:xfrm flipV="1">
              <a:off x="600120" y="680040"/>
              <a:ext cx="84960" cy="18000"/>
            </a:xfrm>
            <a:custGeom>
              <a:avLst/>
              <a:gdLst>
                <a:gd name="textAreaLeft" fmla="*/ 0 w 84960"/>
                <a:gd name="textAreaRight" fmla="*/ 85320 w 84960"/>
                <a:gd name="textAreaTop" fmla="*/ 360 h 18000"/>
                <a:gd name="textAreaBottom" fmla="*/ 18720 h 18000"/>
              </a:gdLst>
              <a:ahLst/>
              <a:cxnLst/>
              <a:rect l="textAreaLeft" t="textAreaTop" r="textAreaRight" b="textAreaBottom"/>
              <a:pathLst>
                <a:path w="667594" h="153976">
                  <a:moveTo>
                    <a:pt x="-290" y="1462"/>
                  </a:moveTo>
                  <a:cubicBezTo>
                    <a:pt x="2059" y="215403"/>
                    <a:pt x="473065" y="197938"/>
                    <a:pt x="667305" y="1462"/>
                  </a:cubicBezTo>
                  <a:lnTo>
                    <a:pt x="-290" y="1462"/>
                  </a:lnTo>
                  <a:close/>
                </a:path>
              </a:pathLst>
            </a:custGeom>
            <a:solidFill>
              <a:srgbClr val="E52629"/>
            </a:solidFill>
            <a:ln w="3352">
              <a:noFill/>
            </a:ln>
          </p:spPr>
          <p:style>
            <a:lnRef idx="0">
              <a:scrgbClr r="0" g="0" b="0"/>
            </a:lnRef>
            <a:fillRef idx="0">
              <a:scrgbClr r="0" g="0" b="0"/>
            </a:fillRef>
            <a:effectRef idx="0">
              <a:scrgbClr r="0" g="0" b="0"/>
            </a:effectRef>
            <a:fontRef idx="minor"/>
          </p:style>
          <p:txBody>
            <a:bodyPr lIns="90000" tIns="-26640" rIns="90000" bIns="-26640" anchor="t">
              <a:noAutofit/>
            </a:bodyPr>
            <a:lstStyle/>
            <a:p>
              <a:endParaRPr lang="nl-NL" sz="1800" b="0" strike="noStrike" spc="-1">
                <a:solidFill>
                  <a:srgbClr val="000000"/>
                </a:solidFill>
                <a:latin typeface="Arial"/>
              </a:endParaRPr>
            </a:p>
          </p:txBody>
        </p:sp>
        <p:sp>
          <p:nvSpPr>
            <p:cNvPr id="51" name="Forme libre 24"/>
            <p:cNvSpPr/>
            <p:nvPr/>
          </p:nvSpPr>
          <p:spPr>
            <a:xfrm flipV="1">
              <a:off x="359280" y="828360"/>
              <a:ext cx="80280" cy="44280"/>
            </a:xfrm>
            <a:custGeom>
              <a:avLst/>
              <a:gdLst>
                <a:gd name="textAreaLeft" fmla="*/ 0 w 80280"/>
                <a:gd name="textAreaRight" fmla="*/ 80640 w 80280"/>
                <a:gd name="textAreaTop" fmla="*/ -360 h 44280"/>
                <a:gd name="textAreaBottom" fmla="*/ 44280 h 44280"/>
              </a:gdLst>
              <a:ahLst/>
              <a:cxnLst/>
              <a:rect l="textAreaLeft" t="textAreaTop" r="textAreaRight" b="textAreaBottom"/>
              <a:pathLst>
                <a:path w="633711" h="356008">
                  <a:moveTo>
                    <a:pt x="314054" y="256529"/>
                  </a:moveTo>
                  <a:lnTo>
                    <a:pt x="312376" y="256529"/>
                  </a:lnTo>
                  <a:lnTo>
                    <a:pt x="236559" y="130583"/>
                  </a:lnTo>
                  <a:lnTo>
                    <a:pt x="399935" y="130583"/>
                  </a:lnTo>
                  <a:lnTo>
                    <a:pt x="314054" y="256529"/>
                  </a:lnTo>
                  <a:close/>
                  <a:moveTo>
                    <a:pt x="198315" y="75167"/>
                  </a:moveTo>
                  <a:lnTo>
                    <a:pt x="141620" y="1950"/>
                  </a:lnTo>
                  <a:lnTo>
                    <a:pt x="50" y="1950"/>
                  </a:lnTo>
                  <a:lnTo>
                    <a:pt x="268429" y="357958"/>
                  </a:lnTo>
                  <a:lnTo>
                    <a:pt x="372426" y="357958"/>
                  </a:lnTo>
                  <a:lnTo>
                    <a:pt x="633761" y="1950"/>
                  </a:lnTo>
                  <a:lnTo>
                    <a:pt x="490513" y="1950"/>
                  </a:lnTo>
                  <a:lnTo>
                    <a:pt x="437508" y="75167"/>
                  </a:lnTo>
                  <a:lnTo>
                    <a:pt x="198315" y="75167"/>
                  </a:lnTo>
                  <a:close/>
                </a:path>
              </a:pathLst>
            </a:custGeom>
            <a:solidFill>
              <a:schemeClr val="bg1"/>
            </a:solidFill>
            <a:ln w="3352">
              <a:noFill/>
            </a:ln>
          </p:spPr>
          <p:style>
            <a:lnRef idx="0">
              <a:scrgbClr r="0" g="0" b="0"/>
            </a:lnRef>
            <a:fillRef idx="0">
              <a:scrgbClr r="0" g="0" b="0"/>
            </a:fillRef>
            <a:effectRef idx="0">
              <a:scrgbClr r="0" g="0" b="0"/>
            </a:effectRef>
            <a:fontRef idx="minor"/>
          </p:style>
          <p:txBody>
            <a:bodyPr lIns="90000" tIns="-360" rIns="90000" bIns="-360" anchor="t">
              <a:noAutofit/>
            </a:bodyPr>
            <a:lstStyle/>
            <a:p>
              <a:endParaRPr lang="nl-NL" sz="1800" b="0" strike="noStrike" spc="-1">
                <a:solidFill>
                  <a:srgbClr val="000000"/>
                </a:solidFill>
                <a:latin typeface="Arial"/>
              </a:endParaRPr>
            </a:p>
          </p:txBody>
        </p:sp>
        <p:sp>
          <p:nvSpPr>
            <p:cNvPr id="52" name="Forme libre 25"/>
            <p:cNvSpPr/>
            <p:nvPr/>
          </p:nvSpPr>
          <p:spPr>
            <a:xfrm flipV="1">
              <a:off x="483480" y="830520"/>
              <a:ext cx="40320" cy="43200"/>
            </a:xfrm>
            <a:custGeom>
              <a:avLst/>
              <a:gdLst>
                <a:gd name="textAreaLeft" fmla="*/ 0 w 40320"/>
                <a:gd name="textAreaRight" fmla="*/ 40680 w 40320"/>
                <a:gd name="textAreaTop" fmla="*/ 360 h 43200"/>
                <a:gd name="textAreaBottom" fmla="*/ 43920 h 43200"/>
              </a:gdLst>
              <a:ahLst/>
              <a:cxnLst/>
              <a:rect l="textAreaLeft" t="textAreaTop" r="textAreaRight" b="textAreaBottom"/>
              <a:pathLst>
                <a:path w="324403" h="346940">
                  <a:moveTo>
                    <a:pt x="134096" y="60724"/>
                  </a:moveTo>
                  <a:lnTo>
                    <a:pt x="324310" y="60724"/>
                  </a:lnTo>
                  <a:lnTo>
                    <a:pt x="324310" y="1949"/>
                  </a:lnTo>
                  <a:lnTo>
                    <a:pt x="-94" y="1949"/>
                  </a:lnTo>
                  <a:lnTo>
                    <a:pt x="-94" y="348889"/>
                  </a:lnTo>
                  <a:lnTo>
                    <a:pt x="134096" y="348889"/>
                  </a:lnTo>
                  <a:lnTo>
                    <a:pt x="134096" y="60724"/>
                  </a:lnTo>
                  <a:close/>
                </a:path>
              </a:pathLst>
            </a:custGeom>
            <a:solidFill>
              <a:schemeClr val="bg1"/>
            </a:solidFill>
            <a:ln w="3352">
              <a:noFill/>
            </a:ln>
          </p:spPr>
          <p:style>
            <a:lnRef idx="0">
              <a:scrgbClr r="0" g="0" b="0"/>
            </a:lnRef>
            <a:fillRef idx="0">
              <a:scrgbClr r="0" g="0" b="0"/>
            </a:fillRef>
            <a:effectRef idx="0">
              <a:scrgbClr r="0" g="0" b="0"/>
            </a:effectRef>
            <a:fontRef idx="minor"/>
          </p:style>
          <p:txBody>
            <a:bodyPr lIns="90000" tIns="-1440" rIns="90000" bIns="-1440" anchor="t">
              <a:noAutofit/>
            </a:bodyPr>
            <a:lstStyle/>
            <a:p>
              <a:endParaRPr lang="nl-NL" sz="1800" b="0" strike="noStrike" spc="-1">
                <a:solidFill>
                  <a:srgbClr val="000000"/>
                </a:solidFill>
                <a:latin typeface="Arial"/>
              </a:endParaRPr>
            </a:p>
          </p:txBody>
        </p:sp>
        <p:sp>
          <p:nvSpPr>
            <p:cNvPr id="53" name="Forme libre 26"/>
            <p:cNvSpPr/>
            <p:nvPr/>
          </p:nvSpPr>
          <p:spPr>
            <a:xfrm flipV="1">
              <a:off x="561240" y="830160"/>
              <a:ext cx="51480" cy="43200"/>
            </a:xfrm>
            <a:custGeom>
              <a:avLst/>
              <a:gdLst>
                <a:gd name="textAreaLeft" fmla="*/ 0 w 51480"/>
                <a:gd name="textAreaRight" fmla="*/ 51840 w 51480"/>
                <a:gd name="textAreaTop" fmla="*/ 360 h 43200"/>
                <a:gd name="textAreaBottom" fmla="*/ 43920 h 43200"/>
              </a:gdLst>
              <a:ahLst/>
              <a:cxnLst/>
              <a:rect l="textAreaLeft" t="textAreaTop" r="textAreaRight" b="textAreaBottom"/>
              <a:pathLst>
                <a:path w="411962" h="346939">
                  <a:moveTo>
                    <a:pt x="272869" y="1948"/>
                  </a:moveTo>
                  <a:lnTo>
                    <a:pt x="138679" y="1948"/>
                  </a:lnTo>
                  <a:lnTo>
                    <a:pt x="138679" y="289777"/>
                  </a:lnTo>
                  <a:lnTo>
                    <a:pt x="-207" y="289777"/>
                  </a:lnTo>
                  <a:lnTo>
                    <a:pt x="-207" y="348888"/>
                  </a:lnTo>
                  <a:lnTo>
                    <a:pt x="411755" y="348888"/>
                  </a:lnTo>
                  <a:lnTo>
                    <a:pt x="411755" y="289777"/>
                  </a:lnTo>
                  <a:lnTo>
                    <a:pt x="272869" y="289777"/>
                  </a:lnTo>
                  <a:lnTo>
                    <a:pt x="272869" y="1948"/>
                  </a:lnTo>
                  <a:close/>
                </a:path>
              </a:pathLst>
            </a:custGeom>
            <a:solidFill>
              <a:schemeClr val="bg1"/>
            </a:solidFill>
            <a:ln w="3352">
              <a:noFill/>
            </a:ln>
          </p:spPr>
          <p:style>
            <a:lnRef idx="0">
              <a:scrgbClr r="0" g="0" b="0"/>
            </a:lnRef>
            <a:fillRef idx="0">
              <a:scrgbClr r="0" g="0" b="0"/>
            </a:fillRef>
            <a:effectRef idx="0">
              <a:scrgbClr r="0" g="0" b="0"/>
            </a:effectRef>
            <a:fontRef idx="minor"/>
          </p:style>
          <p:txBody>
            <a:bodyPr lIns="90000" tIns="-1440" rIns="90000" bIns="-1440" anchor="t">
              <a:noAutofit/>
            </a:bodyPr>
            <a:lstStyle/>
            <a:p>
              <a:endParaRPr lang="nl-NL" sz="1800" b="0" strike="noStrike" spc="-1">
                <a:solidFill>
                  <a:srgbClr val="000000"/>
                </a:solidFill>
                <a:latin typeface="Arial"/>
              </a:endParaRPr>
            </a:p>
          </p:txBody>
        </p:sp>
        <p:sp>
          <p:nvSpPr>
            <p:cNvPr id="54" name="Forme libre 27"/>
            <p:cNvSpPr/>
            <p:nvPr/>
          </p:nvSpPr>
          <p:spPr>
            <a:xfrm flipV="1">
              <a:off x="657720" y="830160"/>
              <a:ext cx="44280" cy="43200"/>
            </a:xfrm>
            <a:custGeom>
              <a:avLst/>
              <a:gdLst>
                <a:gd name="textAreaLeft" fmla="*/ 0 w 44280"/>
                <a:gd name="textAreaRight" fmla="*/ 44640 w 44280"/>
                <a:gd name="textAreaTop" fmla="*/ 360 h 43200"/>
                <a:gd name="textAreaBottom" fmla="*/ 43920 h 43200"/>
              </a:gdLst>
              <a:ahLst/>
              <a:cxnLst/>
              <a:rect l="textAreaLeft" t="textAreaTop" r="textAreaRight" b="textAreaBottom"/>
              <a:pathLst>
                <a:path w="356273" h="346939">
                  <a:moveTo>
                    <a:pt x="133853" y="289445"/>
                  </a:moveTo>
                  <a:lnTo>
                    <a:pt x="133853" y="213205"/>
                  </a:lnTo>
                  <a:lnTo>
                    <a:pt x="347550" y="213205"/>
                  </a:lnTo>
                  <a:lnTo>
                    <a:pt x="347550" y="154430"/>
                  </a:lnTo>
                  <a:lnTo>
                    <a:pt x="133853" y="154430"/>
                  </a:lnTo>
                  <a:lnTo>
                    <a:pt x="133853" y="60727"/>
                  </a:lnTo>
                  <a:lnTo>
                    <a:pt x="355937" y="60727"/>
                  </a:lnTo>
                  <a:lnTo>
                    <a:pt x="355937" y="1952"/>
                  </a:lnTo>
                  <a:lnTo>
                    <a:pt x="-337" y="1952"/>
                  </a:lnTo>
                  <a:lnTo>
                    <a:pt x="-337" y="348892"/>
                  </a:lnTo>
                  <a:lnTo>
                    <a:pt x="355937" y="348892"/>
                  </a:lnTo>
                  <a:lnTo>
                    <a:pt x="355937" y="289781"/>
                  </a:lnTo>
                  <a:lnTo>
                    <a:pt x="133853" y="289781"/>
                  </a:lnTo>
                  <a:lnTo>
                    <a:pt x="133853" y="289445"/>
                  </a:lnTo>
                  <a:close/>
                </a:path>
              </a:pathLst>
            </a:custGeom>
            <a:solidFill>
              <a:schemeClr val="bg1"/>
            </a:solidFill>
            <a:ln w="3352">
              <a:noFill/>
            </a:ln>
          </p:spPr>
          <p:style>
            <a:lnRef idx="0">
              <a:scrgbClr r="0" g="0" b="0"/>
            </a:lnRef>
            <a:fillRef idx="0">
              <a:scrgbClr r="0" g="0" b="0"/>
            </a:fillRef>
            <a:effectRef idx="0">
              <a:scrgbClr r="0" g="0" b="0"/>
            </a:effectRef>
            <a:fontRef idx="minor"/>
          </p:style>
          <p:txBody>
            <a:bodyPr lIns="90000" tIns="-1440" rIns="90000" bIns="-1440" anchor="t">
              <a:noAutofit/>
            </a:bodyPr>
            <a:lstStyle/>
            <a:p>
              <a:endParaRPr lang="nl-NL" sz="1800" b="0" strike="noStrike" spc="-1">
                <a:solidFill>
                  <a:srgbClr val="000000"/>
                </a:solidFill>
                <a:latin typeface="Arial"/>
              </a:endParaRPr>
            </a:p>
          </p:txBody>
        </p:sp>
        <p:sp>
          <p:nvSpPr>
            <p:cNvPr id="55" name="Forme libre 28"/>
            <p:cNvSpPr/>
            <p:nvPr/>
          </p:nvSpPr>
          <p:spPr>
            <a:xfrm flipV="1">
              <a:off x="752400" y="829080"/>
              <a:ext cx="75600" cy="45360"/>
            </a:xfrm>
            <a:custGeom>
              <a:avLst/>
              <a:gdLst>
                <a:gd name="textAreaLeft" fmla="*/ 0 w 75600"/>
                <a:gd name="textAreaRight" fmla="*/ 75960 w 75600"/>
                <a:gd name="textAreaTop" fmla="*/ 360 h 45360"/>
                <a:gd name="textAreaBottom" fmla="*/ 46080 h 45360"/>
              </a:gdLst>
              <a:ahLst/>
              <a:cxnLst/>
              <a:rect l="textAreaLeft" t="textAreaTop" r="textAreaRight" b="textAreaBottom"/>
              <a:pathLst>
                <a:path w="595467" h="363061">
                  <a:moveTo>
                    <a:pt x="-492" y="365014"/>
                  </a:moveTo>
                  <a:lnTo>
                    <a:pt x="96460" y="365014"/>
                  </a:lnTo>
                  <a:lnTo>
                    <a:pt x="459108" y="122525"/>
                  </a:lnTo>
                  <a:lnTo>
                    <a:pt x="460786" y="122525"/>
                  </a:lnTo>
                  <a:lnTo>
                    <a:pt x="460786" y="355946"/>
                  </a:lnTo>
                  <a:lnTo>
                    <a:pt x="594975" y="355946"/>
                  </a:lnTo>
                  <a:lnTo>
                    <a:pt x="594975" y="1952"/>
                  </a:lnTo>
                  <a:lnTo>
                    <a:pt x="498023" y="1952"/>
                  </a:lnTo>
                  <a:lnTo>
                    <a:pt x="135375" y="244441"/>
                  </a:lnTo>
                  <a:lnTo>
                    <a:pt x="133698" y="244441"/>
                  </a:lnTo>
                  <a:lnTo>
                    <a:pt x="133698" y="9005"/>
                  </a:lnTo>
                  <a:lnTo>
                    <a:pt x="-492" y="9005"/>
                  </a:lnTo>
                  <a:lnTo>
                    <a:pt x="-492" y="365014"/>
                  </a:lnTo>
                  <a:close/>
                </a:path>
              </a:pathLst>
            </a:custGeom>
            <a:solidFill>
              <a:schemeClr val="bg1"/>
            </a:solidFill>
            <a:ln w="3352">
              <a:noFill/>
            </a:ln>
          </p:spPr>
          <p:style>
            <a:lnRef idx="0">
              <a:scrgbClr r="0" g="0" b="0"/>
            </a:lnRef>
            <a:fillRef idx="0">
              <a:scrgbClr r="0" g="0" b="0"/>
            </a:fillRef>
            <a:effectRef idx="0">
              <a:scrgbClr r="0" g="0" b="0"/>
            </a:effectRef>
            <a:fontRef idx="minor"/>
          </p:style>
          <p:txBody>
            <a:bodyPr lIns="90000" tIns="720" rIns="90000" bIns="720" anchor="t">
              <a:noAutofit/>
            </a:bodyPr>
            <a:lstStyle/>
            <a:p>
              <a:endParaRPr lang="nl-NL" sz="1800" b="0" strike="noStrike" spc="-1">
                <a:solidFill>
                  <a:srgbClr val="000000"/>
                </a:solidFill>
                <a:latin typeface="Arial"/>
              </a:endParaRPr>
            </a:p>
          </p:txBody>
        </p:sp>
      </p:grpSp>
      <p:sp>
        <p:nvSpPr>
          <p:cNvPr id="56" name="Connecteur droit 38"/>
          <p:cNvSpPr/>
          <p:nvPr/>
        </p:nvSpPr>
        <p:spPr>
          <a:xfrm>
            <a:off x="10760760" y="182520"/>
            <a:ext cx="360" cy="246240"/>
          </a:xfrm>
          <a:prstGeom prst="line">
            <a:avLst/>
          </a:prstGeom>
          <a:ln>
            <a:solidFill>
              <a:srgbClr val="1D94C9"/>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nl-NL" sz="1800" b="0" strike="noStrike" spc="-1">
              <a:solidFill>
                <a:srgbClr val="000000"/>
              </a:solidFill>
              <a:latin typeface="Arial"/>
            </a:endParaRPr>
          </a:p>
        </p:txBody>
      </p:sp>
      <p:sp>
        <p:nvSpPr>
          <p:cNvPr id="57" name="Graphique 36"/>
          <p:cNvSpPr/>
          <p:nvPr/>
        </p:nvSpPr>
        <p:spPr>
          <a:xfrm>
            <a:off x="11664360" y="249120"/>
            <a:ext cx="163440" cy="111600"/>
          </a:xfrm>
          <a:custGeom>
            <a:avLst/>
            <a:gdLst>
              <a:gd name="textAreaLeft" fmla="*/ 0 w 163440"/>
              <a:gd name="textAreaRight" fmla="*/ 163800 w 163440"/>
              <a:gd name="textAreaTop" fmla="*/ 0 h 111600"/>
              <a:gd name="textAreaBottom" fmla="*/ 111960 h 111600"/>
            </a:gdLst>
            <a:ahLst/>
            <a:cxnLst/>
            <a:rect l="textAreaLeft" t="textAreaTop" r="textAreaRight" b="textAreaBottom"/>
            <a:pathLst>
              <a:path w="247800" h="170362">
                <a:moveTo>
                  <a:pt x="237269" y="16417"/>
                </a:moveTo>
                <a:cubicBezTo>
                  <a:pt x="230547" y="4460"/>
                  <a:pt x="223252" y="2261"/>
                  <a:pt x="208400" y="1425"/>
                </a:cubicBezTo>
                <a:cubicBezTo>
                  <a:pt x="193563" y="418"/>
                  <a:pt x="156253" y="0"/>
                  <a:pt x="123931" y="0"/>
                </a:cubicBezTo>
                <a:cubicBezTo>
                  <a:pt x="91547" y="0"/>
                  <a:pt x="54222" y="418"/>
                  <a:pt x="39400" y="1409"/>
                </a:cubicBezTo>
                <a:cubicBezTo>
                  <a:pt x="24579" y="2261"/>
                  <a:pt x="17269" y="4445"/>
                  <a:pt x="10485" y="16417"/>
                </a:cubicBezTo>
                <a:cubicBezTo>
                  <a:pt x="3562" y="28358"/>
                  <a:pt x="0" y="48925"/>
                  <a:pt x="0" y="85135"/>
                </a:cubicBezTo>
                <a:cubicBezTo>
                  <a:pt x="0" y="85166"/>
                  <a:pt x="0" y="85181"/>
                  <a:pt x="0" y="85181"/>
                </a:cubicBezTo>
                <a:cubicBezTo>
                  <a:pt x="0" y="85212"/>
                  <a:pt x="0" y="85228"/>
                  <a:pt x="0" y="85228"/>
                </a:cubicBezTo>
                <a:lnTo>
                  <a:pt x="0" y="85259"/>
                </a:lnTo>
                <a:cubicBezTo>
                  <a:pt x="0" y="121314"/>
                  <a:pt x="3562" y="142036"/>
                  <a:pt x="10485" y="153853"/>
                </a:cubicBezTo>
                <a:cubicBezTo>
                  <a:pt x="17269" y="165809"/>
                  <a:pt x="24563" y="167977"/>
                  <a:pt x="39385" y="168984"/>
                </a:cubicBezTo>
                <a:cubicBezTo>
                  <a:pt x="54222" y="169851"/>
                  <a:pt x="91547" y="170363"/>
                  <a:pt x="123931" y="170363"/>
                </a:cubicBezTo>
                <a:cubicBezTo>
                  <a:pt x="156253" y="170363"/>
                  <a:pt x="193563" y="169851"/>
                  <a:pt x="208415" y="169000"/>
                </a:cubicBezTo>
                <a:cubicBezTo>
                  <a:pt x="223268" y="167993"/>
                  <a:pt x="230562" y="165825"/>
                  <a:pt x="237284" y="153868"/>
                </a:cubicBezTo>
                <a:cubicBezTo>
                  <a:pt x="244269" y="142051"/>
                  <a:pt x="247800" y="121329"/>
                  <a:pt x="247800" y="85274"/>
                </a:cubicBezTo>
                <a:cubicBezTo>
                  <a:pt x="247800" y="85274"/>
                  <a:pt x="247800" y="85228"/>
                  <a:pt x="247800" y="85197"/>
                </a:cubicBezTo>
                <a:cubicBezTo>
                  <a:pt x="247800" y="85197"/>
                  <a:pt x="247800" y="85166"/>
                  <a:pt x="247800" y="85150"/>
                </a:cubicBezTo>
                <a:cubicBezTo>
                  <a:pt x="247800" y="48925"/>
                  <a:pt x="244269" y="28358"/>
                  <a:pt x="237269" y="16417"/>
                </a:cubicBezTo>
                <a:close/>
                <a:moveTo>
                  <a:pt x="92925" y="131644"/>
                </a:moveTo>
                <a:lnTo>
                  <a:pt x="92925" y="38719"/>
                </a:lnTo>
                <a:lnTo>
                  <a:pt x="170363" y="85181"/>
                </a:lnTo>
                <a:lnTo>
                  <a:pt x="92925" y="131644"/>
                </a:lnTo>
                <a:close/>
              </a:path>
            </a:pathLst>
          </a:custGeom>
          <a:solidFill>
            <a:srgbClr val="04396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FFFFFF"/>
              </a:solidFill>
              <a:latin typeface="Arial"/>
            </a:endParaRPr>
          </a:p>
        </p:txBody>
      </p:sp>
      <p:sp>
        <p:nvSpPr>
          <p:cNvPr id="58" name="Graphique 34"/>
          <p:cNvSpPr/>
          <p:nvPr/>
        </p:nvSpPr>
        <p:spPr>
          <a:xfrm>
            <a:off x="11421000" y="241560"/>
            <a:ext cx="126720" cy="126720"/>
          </a:xfrm>
          <a:custGeom>
            <a:avLst/>
            <a:gdLst>
              <a:gd name="textAreaLeft" fmla="*/ 0 w 126720"/>
              <a:gd name="textAreaRight" fmla="*/ 127080 w 126720"/>
              <a:gd name="textAreaTop" fmla="*/ 0 h 126720"/>
              <a:gd name="textAreaBottom" fmla="*/ 127080 h 126720"/>
            </a:gdLst>
            <a:ahLst/>
            <a:cxnLst/>
            <a:rect l="textAreaLeft" t="textAreaTop" r="textAreaRight" b="textAreaBottom"/>
            <a:pathLst>
              <a:path w="192733" h="192733">
                <a:moveTo>
                  <a:pt x="173460" y="0"/>
                </a:moveTo>
                <a:lnTo>
                  <a:pt x="19273" y="0"/>
                </a:lnTo>
                <a:cubicBezTo>
                  <a:pt x="8673" y="0"/>
                  <a:pt x="0" y="8673"/>
                  <a:pt x="0" y="19273"/>
                </a:cubicBezTo>
                <a:lnTo>
                  <a:pt x="0" y="173460"/>
                </a:lnTo>
                <a:cubicBezTo>
                  <a:pt x="0" y="184060"/>
                  <a:pt x="8673" y="192733"/>
                  <a:pt x="19273" y="192733"/>
                </a:cubicBezTo>
                <a:lnTo>
                  <a:pt x="173460" y="192733"/>
                </a:lnTo>
                <a:cubicBezTo>
                  <a:pt x="184060" y="192733"/>
                  <a:pt x="192733" y="184060"/>
                  <a:pt x="192733" y="173460"/>
                </a:cubicBezTo>
                <a:lnTo>
                  <a:pt x="192733" y="19273"/>
                </a:lnTo>
                <a:cubicBezTo>
                  <a:pt x="192733" y="8673"/>
                  <a:pt x="184060" y="0"/>
                  <a:pt x="173460" y="0"/>
                </a:cubicBezTo>
                <a:close/>
                <a:moveTo>
                  <a:pt x="57820" y="163823"/>
                </a:moveTo>
                <a:lnTo>
                  <a:pt x="28910" y="163823"/>
                </a:lnTo>
                <a:lnTo>
                  <a:pt x="28910" y="77093"/>
                </a:lnTo>
                <a:lnTo>
                  <a:pt x="57820" y="77093"/>
                </a:lnTo>
                <a:lnTo>
                  <a:pt x="57820" y="163823"/>
                </a:lnTo>
                <a:close/>
                <a:moveTo>
                  <a:pt x="43365" y="60711"/>
                </a:moveTo>
                <a:cubicBezTo>
                  <a:pt x="33728" y="60711"/>
                  <a:pt x="26019" y="53002"/>
                  <a:pt x="26019" y="43365"/>
                </a:cubicBezTo>
                <a:cubicBezTo>
                  <a:pt x="26019" y="33728"/>
                  <a:pt x="33728" y="26019"/>
                  <a:pt x="43365" y="26019"/>
                </a:cubicBezTo>
                <a:cubicBezTo>
                  <a:pt x="53002" y="26019"/>
                  <a:pt x="60711" y="33728"/>
                  <a:pt x="60711" y="43365"/>
                </a:cubicBezTo>
                <a:cubicBezTo>
                  <a:pt x="60711" y="53002"/>
                  <a:pt x="53002" y="60711"/>
                  <a:pt x="43365" y="60711"/>
                </a:cubicBezTo>
                <a:close/>
                <a:moveTo>
                  <a:pt x="163823" y="163823"/>
                </a:moveTo>
                <a:lnTo>
                  <a:pt x="134913" y="163823"/>
                </a:lnTo>
                <a:lnTo>
                  <a:pt x="134913" y="112749"/>
                </a:lnTo>
                <a:cubicBezTo>
                  <a:pt x="134913" y="105040"/>
                  <a:pt x="128167" y="98294"/>
                  <a:pt x="120458" y="98294"/>
                </a:cubicBezTo>
                <a:cubicBezTo>
                  <a:pt x="112749" y="98294"/>
                  <a:pt x="106003" y="105040"/>
                  <a:pt x="106003" y="112749"/>
                </a:cubicBezTo>
                <a:lnTo>
                  <a:pt x="106003" y="163823"/>
                </a:lnTo>
                <a:lnTo>
                  <a:pt x="77093" y="163823"/>
                </a:lnTo>
                <a:lnTo>
                  <a:pt x="77093" y="77093"/>
                </a:lnTo>
                <a:lnTo>
                  <a:pt x="106003" y="77093"/>
                </a:lnTo>
                <a:lnTo>
                  <a:pt x="106003" y="88657"/>
                </a:lnTo>
                <a:cubicBezTo>
                  <a:pt x="110821" y="80948"/>
                  <a:pt x="121422" y="75166"/>
                  <a:pt x="130095" y="75166"/>
                </a:cubicBezTo>
                <a:cubicBezTo>
                  <a:pt x="148404" y="75166"/>
                  <a:pt x="163823" y="90585"/>
                  <a:pt x="163823" y="108894"/>
                </a:cubicBezTo>
                <a:lnTo>
                  <a:pt x="163823" y="163823"/>
                </a:lnTo>
                <a:close/>
              </a:path>
            </a:pathLst>
          </a:custGeom>
          <a:solidFill>
            <a:srgbClr val="04396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FFFFFF"/>
              </a:solidFill>
              <a:latin typeface="Arial"/>
            </a:endParaRPr>
          </a:p>
        </p:txBody>
      </p:sp>
      <p:sp>
        <p:nvSpPr>
          <p:cNvPr id="59" name="Graphique 35"/>
          <p:cNvSpPr/>
          <p:nvPr/>
        </p:nvSpPr>
        <p:spPr>
          <a:xfrm>
            <a:off x="11167200" y="246240"/>
            <a:ext cx="145080" cy="117360"/>
          </a:xfrm>
          <a:custGeom>
            <a:avLst/>
            <a:gdLst>
              <a:gd name="textAreaLeft" fmla="*/ 0 w 145080"/>
              <a:gd name="textAreaRight" fmla="*/ 145440 w 145080"/>
              <a:gd name="textAreaTop" fmla="*/ 0 h 117360"/>
              <a:gd name="textAreaBottom" fmla="*/ 117720 h 117360"/>
            </a:gdLst>
            <a:ahLst/>
            <a:cxnLst/>
            <a:rect l="textAreaLeft" t="textAreaTop" r="textAreaRight" b="textAreaBottom"/>
            <a:pathLst>
              <a:path w="220266" h="178919">
                <a:moveTo>
                  <a:pt x="220267" y="21169"/>
                </a:moveTo>
                <a:cubicBezTo>
                  <a:pt x="212160" y="24761"/>
                  <a:pt x="203461" y="27198"/>
                  <a:pt x="194321" y="28285"/>
                </a:cubicBezTo>
                <a:cubicBezTo>
                  <a:pt x="203653" y="22697"/>
                  <a:pt x="210797" y="13833"/>
                  <a:pt x="214183" y="3303"/>
                </a:cubicBezTo>
                <a:cubicBezTo>
                  <a:pt x="205429" y="8478"/>
                  <a:pt x="195766" y="12236"/>
                  <a:pt x="185471" y="14273"/>
                </a:cubicBezTo>
                <a:cubicBezTo>
                  <a:pt x="177226" y="5478"/>
                  <a:pt x="165499" y="0"/>
                  <a:pt x="152492" y="0"/>
                </a:cubicBezTo>
                <a:cubicBezTo>
                  <a:pt x="127537" y="0"/>
                  <a:pt x="107304" y="20233"/>
                  <a:pt x="107304" y="45174"/>
                </a:cubicBezTo>
                <a:cubicBezTo>
                  <a:pt x="107304" y="48711"/>
                  <a:pt x="107703" y="52166"/>
                  <a:pt x="108474" y="55469"/>
                </a:cubicBezTo>
                <a:cubicBezTo>
                  <a:pt x="70926" y="53584"/>
                  <a:pt x="37631" y="35594"/>
                  <a:pt x="15347" y="8258"/>
                </a:cubicBezTo>
                <a:cubicBezTo>
                  <a:pt x="11451" y="14920"/>
                  <a:pt x="9235" y="22683"/>
                  <a:pt x="9235" y="30969"/>
                </a:cubicBezTo>
                <a:cubicBezTo>
                  <a:pt x="9235" y="46647"/>
                  <a:pt x="17219" y="60479"/>
                  <a:pt x="29331" y="68573"/>
                </a:cubicBezTo>
                <a:cubicBezTo>
                  <a:pt x="21926" y="68325"/>
                  <a:pt x="14961" y="66288"/>
                  <a:pt x="8864" y="62902"/>
                </a:cubicBezTo>
                <a:lnTo>
                  <a:pt x="8864" y="63466"/>
                </a:lnTo>
                <a:cubicBezTo>
                  <a:pt x="8864" y="85351"/>
                  <a:pt x="24445" y="103616"/>
                  <a:pt x="45105" y="107773"/>
                </a:cubicBezTo>
                <a:cubicBezTo>
                  <a:pt x="41319" y="108791"/>
                  <a:pt x="37328" y="109356"/>
                  <a:pt x="33199" y="109356"/>
                </a:cubicBezTo>
                <a:cubicBezTo>
                  <a:pt x="30281" y="109356"/>
                  <a:pt x="27459" y="109067"/>
                  <a:pt x="24693" y="108516"/>
                </a:cubicBezTo>
                <a:cubicBezTo>
                  <a:pt x="30446" y="126478"/>
                  <a:pt x="47128" y="139540"/>
                  <a:pt x="66894" y="139898"/>
                </a:cubicBezTo>
                <a:cubicBezTo>
                  <a:pt x="51436" y="152011"/>
                  <a:pt x="31946" y="159209"/>
                  <a:pt x="10777" y="159209"/>
                </a:cubicBezTo>
                <a:cubicBezTo>
                  <a:pt x="7130" y="159209"/>
                  <a:pt x="3537" y="158989"/>
                  <a:pt x="0" y="158590"/>
                </a:cubicBezTo>
                <a:cubicBezTo>
                  <a:pt x="19999" y="171432"/>
                  <a:pt x="43742" y="178920"/>
                  <a:pt x="69261" y="178920"/>
                </a:cubicBezTo>
                <a:cubicBezTo>
                  <a:pt x="152382" y="178920"/>
                  <a:pt x="197818" y="110072"/>
                  <a:pt x="197818" y="50363"/>
                </a:cubicBezTo>
                <a:lnTo>
                  <a:pt x="197666" y="44513"/>
                </a:lnTo>
                <a:cubicBezTo>
                  <a:pt x="206544" y="38181"/>
                  <a:pt x="214224" y="30226"/>
                  <a:pt x="220267" y="21169"/>
                </a:cubicBezTo>
                <a:close/>
              </a:path>
            </a:pathLst>
          </a:custGeom>
          <a:solidFill>
            <a:srgbClr val="04396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FFFFFF"/>
              </a:solidFill>
              <a:latin typeface="Arial"/>
            </a:endParaRPr>
          </a:p>
        </p:txBody>
      </p:sp>
      <p:sp>
        <p:nvSpPr>
          <p:cNvPr id="60" name="Graphique 37"/>
          <p:cNvSpPr/>
          <p:nvPr/>
        </p:nvSpPr>
        <p:spPr>
          <a:xfrm>
            <a:off x="10914840" y="233640"/>
            <a:ext cx="142920" cy="142920"/>
          </a:xfrm>
          <a:custGeom>
            <a:avLst/>
            <a:gdLst>
              <a:gd name="textAreaLeft" fmla="*/ 0 w 142920"/>
              <a:gd name="textAreaRight" fmla="*/ 143280 w 142920"/>
              <a:gd name="textAreaTop" fmla="*/ 0 h 142920"/>
              <a:gd name="textAreaBottom" fmla="*/ 143280 h 142920"/>
            </a:gdLst>
            <a:ahLst/>
            <a:cxnLst/>
            <a:rect l="textAreaLeft" t="textAreaTop" r="textAreaRight" b="textAreaBottom"/>
            <a:pathLst>
              <a:path w="217298" h="217212">
                <a:moveTo>
                  <a:pt x="29061" y="182581"/>
                </a:moveTo>
                <a:cubicBezTo>
                  <a:pt x="29319" y="182796"/>
                  <a:pt x="29577" y="183011"/>
                  <a:pt x="29878" y="183183"/>
                </a:cubicBezTo>
                <a:cubicBezTo>
                  <a:pt x="50313" y="204909"/>
                  <a:pt x="78836" y="217256"/>
                  <a:pt x="108692" y="217213"/>
                </a:cubicBezTo>
                <a:cubicBezTo>
                  <a:pt x="138549" y="217213"/>
                  <a:pt x="167029" y="204866"/>
                  <a:pt x="187464" y="183097"/>
                </a:cubicBezTo>
                <a:cubicBezTo>
                  <a:pt x="187722" y="182925"/>
                  <a:pt x="187980" y="182753"/>
                  <a:pt x="188238" y="182538"/>
                </a:cubicBezTo>
                <a:cubicBezTo>
                  <a:pt x="188410" y="182280"/>
                  <a:pt x="188582" y="182021"/>
                  <a:pt x="188711" y="181763"/>
                </a:cubicBezTo>
                <a:cubicBezTo>
                  <a:pt x="226828" y="140420"/>
                  <a:pt x="226828" y="76749"/>
                  <a:pt x="188711" y="35406"/>
                </a:cubicBezTo>
                <a:lnTo>
                  <a:pt x="188668" y="35406"/>
                </a:lnTo>
                <a:cubicBezTo>
                  <a:pt x="188539" y="35148"/>
                  <a:pt x="188367" y="34847"/>
                  <a:pt x="188195" y="34632"/>
                </a:cubicBezTo>
                <a:cubicBezTo>
                  <a:pt x="187937" y="34417"/>
                  <a:pt x="187679" y="34202"/>
                  <a:pt x="187378" y="34030"/>
                </a:cubicBezTo>
                <a:cubicBezTo>
                  <a:pt x="166943" y="12304"/>
                  <a:pt x="138463" y="0"/>
                  <a:pt x="108649" y="0"/>
                </a:cubicBezTo>
                <a:cubicBezTo>
                  <a:pt x="78836" y="0"/>
                  <a:pt x="50313" y="12304"/>
                  <a:pt x="29878" y="34030"/>
                </a:cubicBezTo>
                <a:cubicBezTo>
                  <a:pt x="29577" y="34202"/>
                  <a:pt x="29319" y="34417"/>
                  <a:pt x="29061" y="34632"/>
                </a:cubicBezTo>
                <a:cubicBezTo>
                  <a:pt x="28889" y="34890"/>
                  <a:pt x="28716" y="35148"/>
                  <a:pt x="28587" y="35406"/>
                </a:cubicBezTo>
                <a:cubicBezTo>
                  <a:pt x="-9529" y="76749"/>
                  <a:pt x="-9529" y="140420"/>
                  <a:pt x="28587" y="181763"/>
                </a:cubicBezTo>
                <a:cubicBezTo>
                  <a:pt x="28716" y="182107"/>
                  <a:pt x="28889" y="182366"/>
                  <a:pt x="29061" y="182581"/>
                </a:cubicBezTo>
                <a:close/>
                <a:moveTo>
                  <a:pt x="138248" y="201768"/>
                </a:moveTo>
                <a:cubicBezTo>
                  <a:pt x="146594" y="191701"/>
                  <a:pt x="152875" y="180042"/>
                  <a:pt x="156747" y="167566"/>
                </a:cubicBezTo>
                <a:lnTo>
                  <a:pt x="156747" y="167566"/>
                </a:lnTo>
                <a:cubicBezTo>
                  <a:pt x="163587" y="170750"/>
                  <a:pt x="169997" y="174708"/>
                  <a:pt x="175934" y="179354"/>
                </a:cubicBezTo>
                <a:cubicBezTo>
                  <a:pt x="165222" y="189550"/>
                  <a:pt x="152359" y="197251"/>
                  <a:pt x="138248" y="201768"/>
                </a:cubicBezTo>
                <a:close/>
                <a:moveTo>
                  <a:pt x="183420" y="171438"/>
                </a:moveTo>
                <a:cubicBezTo>
                  <a:pt x="176192" y="165630"/>
                  <a:pt x="168276" y="160769"/>
                  <a:pt x="159801" y="156983"/>
                </a:cubicBezTo>
                <a:cubicBezTo>
                  <a:pt x="163286" y="142958"/>
                  <a:pt x="165222" y="128546"/>
                  <a:pt x="165480" y="114091"/>
                </a:cubicBezTo>
                <a:lnTo>
                  <a:pt x="206092" y="114091"/>
                </a:lnTo>
                <a:cubicBezTo>
                  <a:pt x="204973" y="135129"/>
                  <a:pt x="197014" y="155262"/>
                  <a:pt x="183420" y="171438"/>
                </a:cubicBezTo>
                <a:close/>
                <a:moveTo>
                  <a:pt x="206092" y="103207"/>
                </a:moveTo>
                <a:lnTo>
                  <a:pt x="165480" y="103207"/>
                </a:lnTo>
                <a:cubicBezTo>
                  <a:pt x="165179" y="88752"/>
                  <a:pt x="163286" y="74340"/>
                  <a:pt x="159801" y="60315"/>
                </a:cubicBezTo>
                <a:cubicBezTo>
                  <a:pt x="168233" y="56486"/>
                  <a:pt x="176192" y="51625"/>
                  <a:pt x="183420" y="45860"/>
                </a:cubicBezTo>
                <a:cubicBezTo>
                  <a:pt x="197014" y="61993"/>
                  <a:pt x="204973" y="82127"/>
                  <a:pt x="206092" y="103207"/>
                </a:cubicBezTo>
                <a:close/>
                <a:moveTo>
                  <a:pt x="175934" y="37901"/>
                </a:moveTo>
                <a:cubicBezTo>
                  <a:pt x="169997" y="42548"/>
                  <a:pt x="163587" y="46506"/>
                  <a:pt x="156747" y="49689"/>
                </a:cubicBezTo>
                <a:cubicBezTo>
                  <a:pt x="152875" y="37170"/>
                  <a:pt x="146594" y="25554"/>
                  <a:pt x="138248" y="15445"/>
                </a:cubicBezTo>
                <a:cubicBezTo>
                  <a:pt x="152359" y="20005"/>
                  <a:pt x="165222" y="27662"/>
                  <a:pt x="175934" y="37901"/>
                </a:cubicBezTo>
                <a:close/>
                <a:moveTo>
                  <a:pt x="114027" y="11616"/>
                </a:moveTo>
                <a:cubicBezTo>
                  <a:pt x="127320" y="15100"/>
                  <a:pt x="139108" y="31104"/>
                  <a:pt x="146551" y="53776"/>
                </a:cubicBezTo>
                <a:cubicBezTo>
                  <a:pt x="136054" y="57390"/>
                  <a:pt x="125126" y="59455"/>
                  <a:pt x="114027" y="59971"/>
                </a:cubicBezTo>
                <a:lnTo>
                  <a:pt x="114027" y="11616"/>
                </a:lnTo>
                <a:close/>
                <a:moveTo>
                  <a:pt x="114027" y="70812"/>
                </a:moveTo>
                <a:cubicBezTo>
                  <a:pt x="126116" y="70339"/>
                  <a:pt x="138076" y="68145"/>
                  <a:pt x="149519" y="64273"/>
                </a:cubicBezTo>
                <a:cubicBezTo>
                  <a:pt x="152617" y="77007"/>
                  <a:pt x="154294" y="90043"/>
                  <a:pt x="154639" y="103164"/>
                </a:cubicBezTo>
                <a:lnTo>
                  <a:pt x="114027" y="103164"/>
                </a:lnTo>
                <a:lnTo>
                  <a:pt x="114027" y="70812"/>
                </a:lnTo>
                <a:close/>
                <a:moveTo>
                  <a:pt x="114027" y="114048"/>
                </a:moveTo>
                <a:lnTo>
                  <a:pt x="154639" y="114048"/>
                </a:lnTo>
                <a:cubicBezTo>
                  <a:pt x="154337" y="127170"/>
                  <a:pt x="152617" y="140162"/>
                  <a:pt x="149519" y="152939"/>
                </a:cubicBezTo>
                <a:cubicBezTo>
                  <a:pt x="138076" y="149067"/>
                  <a:pt x="126116" y="146873"/>
                  <a:pt x="114027" y="146443"/>
                </a:cubicBezTo>
                <a:lnTo>
                  <a:pt x="114027" y="114048"/>
                </a:lnTo>
                <a:close/>
                <a:moveTo>
                  <a:pt x="114027" y="157284"/>
                </a:moveTo>
                <a:cubicBezTo>
                  <a:pt x="125083" y="157758"/>
                  <a:pt x="136054" y="159866"/>
                  <a:pt x="146551" y="163479"/>
                </a:cubicBezTo>
                <a:cubicBezTo>
                  <a:pt x="139151" y="186151"/>
                  <a:pt x="127363" y="202155"/>
                  <a:pt x="114027" y="205640"/>
                </a:cubicBezTo>
                <a:lnTo>
                  <a:pt x="114027" y="157284"/>
                </a:lnTo>
                <a:close/>
                <a:moveTo>
                  <a:pt x="41322" y="179311"/>
                </a:moveTo>
                <a:cubicBezTo>
                  <a:pt x="47258" y="174665"/>
                  <a:pt x="53669" y="170707"/>
                  <a:pt x="60509" y="167523"/>
                </a:cubicBezTo>
                <a:lnTo>
                  <a:pt x="60509" y="167523"/>
                </a:lnTo>
                <a:cubicBezTo>
                  <a:pt x="64381" y="180042"/>
                  <a:pt x="70662" y="191658"/>
                  <a:pt x="79008" y="201725"/>
                </a:cubicBezTo>
                <a:cubicBezTo>
                  <a:pt x="64897" y="197208"/>
                  <a:pt x="51991" y="189550"/>
                  <a:pt x="41322" y="179311"/>
                </a:cubicBezTo>
                <a:close/>
                <a:moveTo>
                  <a:pt x="103186" y="205640"/>
                </a:moveTo>
                <a:cubicBezTo>
                  <a:pt x="89892" y="202155"/>
                  <a:pt x="78104" y="186151"/>
                  <a:pt x="70662" y="163479"/>
                </a:cubicBezTo>
                <a:cubicBezTo>
                  <a:pt x="81159" y="159866"/>
                  <a:pt x="92086" y="157801"/>
                  <a:pt x="103186" y="157284"/>
                </a:cubicBezTo>
                <a:lnTo>
                  <a:pt x="103186" y="205640"/>
                </a:lnTo>
                <a:lnTo>
                  <a:pt x="103186" y="205640"/>
                </a:lnTo>
                <a:close/>
                <a:moveTo>
                  <a:pt x="103186" y="146443"/>
                </a:moveTo>
                <a:cubicBezTo>
                  <a:pt x="91097" y="146916"/>
                  <a:pt x="79137" y="149110"/>
                  <a:pt x="67693" y="152982"/>
                </a:cubicBezTo>
                <a:cubicBezTo>
                  <a:pt x="64596" y="140248"/>
                  <a:pt x="62918" y="127213"/>
                  <a:pt x="62574" y="114091"/>
                </a:cubicBezTo>
                <a:lnTo>
                  <a:pt x="103186" y="114091"/>
                </a:lnTo>
                <a:lnTo>
                  <a:pt x="103186" y="146443"/>
                </a:lnTo>
                <a:close/>
                <a:moveTo>
                  <a:pt x="103186" y="103207"/>
                </a:moveTo>
                <a:lnTo>
                  <a:pt x="62574" y="103207"/>
                </a:lnTo>
                <a:cubicBezTo>
                  <a:pt x="62875" y="90086"/>
                  <a:pt x="64596" y="77093"/>
                  <a:pt x="67693" y="64316"/>
                </a:cubicBezTo>
                <a:cubicBezTo>
                  <a:pt x="79137" y="68188"/>
                  <a:pt x="91097" y="70382"/>
                  <a:pt x="103186" y="70812"/>
                </a:cubicBezTo>
                <a:lnTo>
                  <a:pt x="103186" y="103207"/>
                </a:lnTo>
                <a:close/>
                <a:moveTo>
                  <a:pt x="103186" y="11616"/>
                </a:moveTo>
                <a:lnTo>
                  <a:pt x="103186" y="59971"/>
                </a:lnTo>
                <a:cubicBezTo>
                  <a:pt x="92129" y="59498"/>
                  <a:pt x="81159" y="57390"/>
                  <a:pt x="70662" y="53776"/>
                </a:cubicBezTo>
                <a:cubicBezTo>
                  <a:pt x="78104" y="31104"/>
                  <a:pt x="89892" y="15100"/>
                  <a:pt x="103186" y="11616"/>
                </a:cubicBezTo>
                <a:close/>
                <a:moveTo>
                  <a:pt x="79008" y="15445"/>
                </a:moveTo>
                <a:cubicBezTo>
                  <a:pt x="70662" y="25554"/>
                  <a:pt x="64381" y="37170"/>
                  <a:pt x="60509" y="49689"/>
                </a:cubicBezTo>
                <a:lnTo>
                  <a:pt x="60509" y="49689"/>
                </a:lnTo>
                <a:cubicBezTo>
                  <a:pt x="53669" y="46506"/>
                  <a:pt x="47258" y="42548"/>
                  <a:pt x="41322" y="37901"/>
                </a:cubicBezTo>
                <a:cubicBezTo>
                  <a:pt x="51991" y="27662"/>
                  <a:pt x="64897" y="19962"/>
                  <a:pt x="79008" y="15445"/>
                </a:cubicBezTo>
                <a:close/>
                <a:moveTo>
                  <a:pt x="33793" y="45817"/>
                </a:moveTo>
                <a:cubicBezTo>
                  <a:pt x="41020" y="51625"/>
                  <a:pt x="48936" y="56486"/>
                  <a:pt x="57411" y="60272"/>
                </a:cubicBezTo>
                <a:cubicBezTo>
                  <a:pt x="53927" y="74297"/>
                  <a:pt x="51991" y="88709"/>
                  <a:pt x="51733" y="103164"/>
                </a:cubicBezTo>
                <a:lnTo>
                  <a:pt x="11121" y="103164"/>
                </a:lnTo>
                <a:cubicBezTo>
                  <a:pt x="12239" y="82127"/>
                  <a:pt x="20198" y="61950"/>
                  <a:pt x="33793" y="45817"/>
                </a:cubicBezTo>
                <a:close/>
                <a:moveTo>
                  <a:pt x="51733" y="114048"/>
                </a:moveTo>
                <a:cubicBezTo>
                  <a:pt x="52034" y="128503"/>
                  <a:pt x="53927" y="142915"/>
                  <a:pt x="57411" y="156940"/>
                </a:cubicBezTo>
                <a:cubicBezTo>
                  <a:pt x="48979" y="160769"/>
                  <a:pt x="41020" y="165630"/>
                  <a:pt x="33793" y="171395"/>
                </a:cubicBezTo>
                <a:cubicBezTo>
                  <a:pt x="20198" y="155262"/>
                  <a:pt x="12239" y="135129"/>
                  <a:pt x="11121" y="114048"/>
                </a:cubicBezTo>
                <a:lnTo>
                  <a:pt x="51733" y="114048"/>
                </a:lnTo>
                <a:lnTo>
                  <a:pt x="51733" y="114048"/>
                </a:lnTo>
                <a:close/>
              </a:path>
            </a:pathLst>
          </a:custGeom>
          <a:solidFill>
            <a:srgbClr val="04396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FFFFFF"/>
              </a:solidFill>
              <a:latin typeface="Aria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smartest.nl/verdieping/wmodel" TargetMode="Externa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bitbucket.org/HR_ELEKTRO/pee51/wiki/HandleidingAssessment/HandleidingAssessment_PEE51.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bitbucket.org/HR_ELEKTRO/pee51/wiki/Projecthandboek/Template_Projectdocument_28-01-2018.doc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wmf"/></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hyperlink" Target="mailto:m.a.schmitt@hr.nl" TargetMode="External"/><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hyperlink" Target="mailto:vrjur@hr.nl" TargetMode="External"/><Relationship Id="rId5" Type="http://schemas.openxmlformats.org/officeDocument/2006/relationships/image" Target="../media/image48.tif"/><Relationship Id="rId10" Type="http://schemas.openxmlformats.org/officeDocument/2006/relationships/hyperlink" Target="mailto:s.groot.nibbelink@hr.nl" TargetMode="External"/><Relationship Id="rId4" Type="http://schemas.openxmlformats.org/officeDocument/2006/relationships/image" Target="../media/image47.jpeg"/><Relationship Id="rId9" Type="http://schemas.openxmlformats.org/officeDocument/2006/relationships/hyperlink" Target="mailto:w.a.kaptein@hr.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hyperlink" Target="https://capaciteitskaart.netbeheernederland.nl/"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4"/>
          <p:cNvPicPr/>
          <p:nvPr/>
        </p:nvPicPr>
        <p:blipFill>
          <a:blip r:embed="rId3">
            <a:alphaModFix amt="50000"/>
          </a:blip>
          <a:stretch/>
        </p:blipFill>
        <p:spPr>
          <a:xfrm>
            <a:off x="-1535040" y="-8872920"/>
            <a:ext cx="15439320" cy="11914200"/>
          </a:xfrm>
          <a:prstGeom prst="rect">
            <a:avLst/>
          </a:prstGeom>
          <a:ln w="0">
            <a:noFill/>
          </a:ln>
        </p:spPr>
      </p:pic>
      <p:sp>
        <p:nvSpPr>
          <p:cNvPr id="104" name="Rectangle 18"/>
          <p:cNvSpPr/>
          <p:nvPr/>
        </p:nvSpPr>
        <p:spPr>
          <a:xfrm>
            <a:off x="360" y="5022720"/>
            <a:ext cx="12187080" cy="1833480"/>
          </a:xfrm>
          <a:prstGeom prst="rect">
            <a:avLst/>
          </a:prstGeom>
          <a:solidFill>
            <a:schemeClr val="bg1"/>
          </a:solidFill>
          <a:ln>
            <a:solidFill>
              <a:srgbClr val="FFFFFF"/>
            </a:solidFill>
            <a:round/>
          </a:ln>
          <a:effectLst>
            <a:glow rad="635040">
              <a:srgbClr val="FFFFFF"/>
            </a:glow>
          </a:effectLst>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05" name="PlaceHolder 1"/>
          <p:cNvSpPr>
            <a:spLocks noGrp="1"/>
          </p:cNvSpPr>
          <p:nvPr>
            <p:ph type="subTitle"/>
          </p:nvPr>
        </p:nvSpPr>
        <p:spPr>
          <a:xfrm>
            <a:off x="8179920" y="5423760"/>
            <a:ext cx="3667320" cy="323640"/>
          </a:xfrm>
          <a:prstGeom prst="rect">
            <a:avLst/>
          </a:prstGeom>
          <a:solidFill>
            <a:srgbClr val="FFFFFF"/>
          </a:solidFill>
          <a:ln w="0">
            <a:noFill/>
          </a:ln>
        </p:spPr>
        <p:txBody>
          <a:bodyPr lIns="0" tIns="0" rIns="0" bIns="0" anchor="t">
            <a:noAutofit/>
          </a:bodyPr>
          <a:lstStyle/>
          <a:p>
            <a:pPr marL="228600" indent="-228600" algn="ctr" defTabSz="914400">
              <a:lnSpc>
                <a:spcPct val="90000"/>
              </a:lnSpc>
              <a:spcBef>
                <a:spcPts val="1001"/>
              </a:spcBef>
              <a:tabLst>
                <a:tab pos="0" algn="l"/>
              </a:tabLst>
            </a:pPr>
            <a:r>
              <a:rPr lang="nl-NL" sz="2400" b="0" strike="noStrike" spc="-1">
                <a:solidFill>
                  <a:srgbClr val="000000"/>
                </a:solidFill>
                <a:latin typeface="Calibri"/>
                <a:ea typeface="DejaVu Sans"/>
              </a:rPr>
              <a:t>Semester 6 – ELEPEE51</a:t>
            </a:r>
            <a:endParaRPr lang="nl-NL" sz="2400" b="0" strike="noStrike" spc="-1">
              <a:solidFill>
                <a:srgbClr val="000000"/>
              </a:solidFill>
              <a:latin typeface="Arial"/>
            </a:endParaRPr>
          </a:p>
        </p:txBody>
      </p:sp>
      <p:sp>
        <p:nvSpPr>
          <p:cNvPr id="106" name="TextBox 15"/>
          <p:cNvSpPr/>
          <p:nvPr/>
        </p:nvSpPr>
        <p:spPr>
          <a:xfrm>
            <a:off x="8179920" y="6673320"/>
            <a:ext cx="40068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nl-NL" sz="600" b="1" strike="noStrike" spc="-1">
                <a:solidFill>
                  <a:srgbClr val="808080"/>
                </a:solidFill>
                <a:latin typeface="Calibri"/>
                <a:ea typeface="DejaVu Sans"/>
              </a:rPr>
              <a:t>Schematic: Atari CX2600A </a:t>
            </a:r>
            <a:endParaRPr lang="nl-NL" sz="600" b="0" strike="noStrike" spc="-1">
              <a:solidFill>
                <a:srgbClr val="000000"/>
              </a:solidFill>
              <a:latin typeface="Arial"/>
            </a:endParaRPr>
          </a:p>
        </p:txBody>
      </p:sp>
      <p:pic>
        <p:nvPicPr>
          <p:cNvPr id="107" name="Picture 16"/>
          <p:cNvPicPr/>
          <p:nvPr/>
        </p:nvPicPr>
        <p:blipFill>
          <a:blip r:embed="rId4">
            <a:alphaModFix amt="50000"/>
          </a:blip>
          <a:stretch/>
        </p:blipFill>
        <p:spPr>
          <a:xfrm>
            <a:off x="444240" y="5022720"/>
            <a:ext cx="1674360" cy="1674720"/>
          </a:xfrm>
          <a:prstGeom prst="rect">
            <a:avLst/>
          </a:prstGeom>
          <a:ln w="0">
            <a:noFill/>
          </a:ln>
        </p:spPr>
      </p:pic>
      <p:sp>
        <p:nvSpPr>
          <p:cNvPr id="108" name="PlaceHolder 2"/>
          <p:cNvSpPr>
            <a:spLocks noGrp="1"/>
          </p:cNvSpPr>
          <p:nvPr>
            <p:ph type="title"/>
          </p:nvPr>
        </p:nvSpPr>
        <p:spPr>
          <a:xfrm>
            <a:off x="2118600" y="5257800"/>
            <a:ext cx="9851040" cy="1439640"/>
          </a:xfrm>
          <a:prstGeom prst="rect">
            <a:avLst/>
          </a:prstGeom>
          <a:noFill/>
          <a:ln w="0">
            <a:noFill/>
          </a:ln>
        </p:spPr>
        <p:txBody>
          <a:bodyPr lIns="0" tIns="0" rIns="0" bIns="0" anchor="b">
            <a:noAutofit/>
          </a:bodyPr>
          <a:lstStyle/>
          <a:p>
            <a:pPr indent="0" defTabSz="914400">
              <a:lnSpc>
                <a:spcPct val="90000"/>
              </a:lnSpc>
              <a:buNone/>
            </a:pPr>
            <a:r>
              <a:rPr lang="nl-NL" sz="4400" b="1" strike="noStrike" cap="all" spc="-1">
                <a:solidFill>
                  <a:srgbClr val="000000"/>
                </a:solidFill>
                <a:latin typeface="Calibri"/>
                <a:ea typeface="DejaVu Sans"/>
              </a:rPr>
              <a:t>Kick-off:</a:t>
            </a:r>
            <a:br>
              <a:rPr sz="4400"/>
            </a:br>
            <a:r>
              <a:rPr lang="nl-NL" sz="4400" b="1" strike="noStrike" cap="all" spc="-1">
                <a:solidFill>
                  <a:srgbClr val="000000"/>
                </a:solidFill>
                <a:latin typeface="Calibri"/>
                <a:ea typeface="DejaVu Sans"/>
              </a:rPr>
              <a:t>PROJECT Elektrotechniek 5</a:t>
            </a:r>
            <a:endParaRPr lang="nl-NL" sz="4400" b="0" strike="noStrike" spc="-1">
              <a:solidFill>
                <a:schemeClr val="dk1"/>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path" repeatCount="indefinite" fill="hold" nodeType="withEffect">
                                  <p:stCondLst>
                                    <p:cond delay="0"/>
                                  </p:stCondLst>
                                  <p:childTnLst>
                                    <p:animMotion origin="layout" path="M 1.66667E-006 -4.44444E-006 C 0.04088 0.00209 0.10469 0.12338 0.10534 0.16528 C 0.10612 0.20741 0.07669 0.50973 0.00807 0.50973 C -0.06068 0.50973 -0.14076 0.1963 -0.14141 0.15463 C -0.14219 0.11366 -0.04115 -0.00185 1.66667E-006 -4.44444E-006 Z">
                                      <p:cBhvr>
                                        <p:cTn id="6" dur="60000" fill="hold"/>
                                        <p:tgtEl>
                                          <p:spTgt spid="10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ep 15"/>
          <p:cNvGrpSpPr/>
          <p:nvPr/>
        </p:nvGrpSpPr>
        <p:grpSpPr>
          <a:xfrm>
            <a:off x="2323800" y="318960"/>
            <a:ext cx="7591320" cy="7632360"/>
            <a:chOff x="2323800" y="318960"/>
            <a:chExt cx="7591320" cy="7632360"/>
          </a:xfrm>
        </p:grpSpPr>
        <p:sp>
          <p:nvSpPr>
            <p:cNvPr id="165" name="PIJL-OMLAAG 16"/>
            <p:cNvSpPr/>
            <p:nvPr/>
          </p:nvSpPr>
          <p:spPr>
            <a:xfrm rot="20079600">
              <a:off x="3850920" y="458640"/>
              <a:ext cx="1634400" cy="7503840"/>
            </a:xfrm>
            <a:prstGeom prst="downArrow">
              <a:avLst>
                <a:gd name="adj1" fmla="val 50000"/>
                <a:gd name="adj2" fmla="val 50000"/>
              </a:avLst>
            </a:prstGeom>
            <a:solidFill>
              <a:srgbClr val="DDD7E6"/>
            </a:solidFill>
            <a:ln>
              <a:solidFill>
                <a:srgbClr val="DDD7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66" name="PIJL-OMLAAG 17"/>
            <p:cNvSpPr/>
            <p:nvPr/>
          </p:nvSpPr>
          <p:spPr>
            <a:xfrm rot="12190200">
              <a:off x="6865920" y="336960"/>
              <a:ext cx="1634400" cy="7526520"/>
            </a:xfrm>
            <a:prstGeom prst="downArrow">
              <a:avLst>
                <a:gd name="adj1" fmla="val 50000"/>
                <a:gd name="adj2" fmla="val 50000"/>
              </a:avLst>
            </a:prstGeom>
            <a:solidFill>
              <a:srgbClr val="DDD7E6"/>
            </a:solidFill>
            <a:ln>
              <a:solidFill>
                <a:srgbClr val="DDD7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67" name="Rechthoek 18"/>
            <p:cNvSpPr/>
            <p:nvPr/>
          </p:nvSpPr>
          <p:spPr>
            <a:xfrm>
              <a:off x="2642040" y="1261080"/>
              <a:ext cx="1977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Definitiefase</a:t>
              </a:r>
              <a:endParaRPr lang="nl-NL" sz="1800" b="0" strike="noStrike" spc="-1">
                <a:solidFill>
                  <a:srgbClr val="000000"/>
                </a:solidFill>
                <a:latin typeface="Arial"/>
              </a:endParaRPr>
            </a:p>
          </p:txBody>
        </p:sp>
        <p:sp>
          <p:nvSpPr>
            <p:cNvPr id="168" name="Rechthoek 19"/>
            <p:cNvSpPr/>
            <p:nvPr/>
          </p:nvSpPr>
          <p:spPr>
            <a:xfrm>
              <a:off x="7567200" y="1261080"/>
              <a:ext cx="1977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Acceptatietestfase</a:t>
              </a:r>
              <a:endParaRPr lang="nl-NL" sz="1800" b="0" strike="noStrike" spc="-1">
                <a:solidFill>
                  <a:srgbClr val="000000"/>
                </a:solidFill>
                <a:latin typeface="Arial"/>
              </a:endParaRPr>
            </a:p>
          </p:txBody>
        </p:sp>
        <p:sp>
          <p:nvSpPr>
            <p:cNvPr id="169" name="Rechthoek 27"/>
            <p:cNvSpPr/>
            <p:nvPr/>
          </p:nvSpPr>
          <p:spPr>
            <a:xfrm>
              <a:off x="3218040" y="2649600"/>
              <a:ext cx="197748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Architectuurfase</a:t>
              </a:r>
              <a:endParaRPr lang="nl-NL" sz="1800" b="0" strike="noStrike" spc="-1">
                <a:solidFill>
                  <a:srgbClr val="000000"/>
                </a:solidFill>
                <a:latin typeface="Arial"/>
              </a:endParaRPr>
            </a:p>
          </p:txBody>
        </p:sp>
        <p:sp>
          <p:nvSpPr>
            <p:cNvPr id="170" name="Rechthoek 30"/>
            <p:cNvSpPr/>
            <p:nvPr/>
          </p:nvSpPr>
          <p:spPr>
            <a:xfrm>
              <a:off x="7069680" y="2649600"/>
              <a:ext cx="197748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Integratietestfase</a:t>
              </a:r>
              <a:endParaRPr lang="nl-NL" sz="1800" b="0" strike="noStrike" spc="-1">
                <a:solidFill>
                  <a:srgbClr val="000000"/>
                </a:solidFill>
                <a:latin typeface="Arial"/>
              </a:endParaRPr>
            </a:p>
          </p:txBody>
        </p:sp>
        <p:sp>
          <p:nvSpPr>
            <p:cNvPr id="171" name="Rechthoek 32"/>
            <p:cNvSpPr/>
            <p:nvPr/>
          </p:nvSpPr>
          <p:spPr>
            <a:xfrm>
              <a:off x="6709680" y="4039200"/>
              <a:ext cx="1977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Unittestfase</a:t>
              </a:r>
              <a:endParaRPr lang="nl-NL" sz="1800" b="0" strike="noStrike" spc="-1">
                <a:solidFill>
                  <a:srgbClr val="000000"/>
                </a:solidFill>
                <a:latin typeface="Arial"/>
              </a:endParaRPr>
            </a:p>
          </p:txBody>
        </p:sp>
        <p:sp>
          <p:nvSpPr>
            <p:cNvPr id="172" name="Rechthoek 33"/>
            <p:cNvSpPr/>
            <p:nvPr/>
          </p:nvSpPr>
          <p:spPr>
            <a:xfrm>
              <a:off x="3649680" y="4033080"/>
              <a:ext cx="1977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Detailontwerpfase</a:t>
              </a:r>
              <a:endParaRPr lang="nl-NL" sz="1800" b="0" strike="noStrike" spc="-1">
                <a:solidFill>
                  <a:srgbClr val="000000"/>
                </a:solidFill>
                <a:latin typeface="Arial"/>
              </a:endParaRPr>
            </a:p>
          </p:txBody>
        </p:sp>
        <p:sp>
          <p:nvSpPr>
            <p:cNvPr id="173" name="Rechthoek 34"/>
            <p:cNvSpPr/>
            <p:nvPr/>
          </p:nvSpPr>
          <p:spPr>
            <a:xfrm>
              <a:off x="5161680" y="5416200"/>
              <a:ext cx="1977840" cy="1006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Implementatiefase</a:t>
              </a:r>
              <a:endParaRPr lang="nl-NL" sz="1800" b="0" strike="noStrike" spc="-1">
                <a:solidFill>
                  <a:srgbClr val="000000"/>
                </a:solidFill>
                <a:latin typeface="Arial"/>
              </a:endParaRPr>
            </a:p>
          </p:txBody>
        </p:sp>
        <p:sp>
          <p:nvSpPr>
            <p:cNvPr id="174" name="Rechthoek 35"/>
            <p:cNvSpPr/>
            <p:nvPr/>
          </p:nvSpPr>
          <p:spPr>
            <a:xfrm>
              <a:off x="5089680" y="6681960"/>
              <a:ext cx="2158200" cy="107820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75" name="Rechte verbindingslijn met pijl 36"/>
            <p:cNvSpPr/>
            <p:nvPr/>
          </p:nvSpPr>
          <p:spPr>
            <a:xfrm flipH="1">
              <a:off x="4619880" y="1765080"/>
              <a:ext cx="2943720" cy="360"/>
            </a:xfrm>
            <a:custGeom>
              <a:avLst/>
              <a:gdLst>
                <a:gd name="textAreaLeft" fmla="*/ -360 w 2943720"/>
                <a:gd name="textAreaRight" fmla="*/ 2943720 w 294372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4280" rIns="90000" bIns="-44280" anchor="t">
              <a:noAutofit/>
            </a:bodyPr>
            <a:lstStyle/>
            <a:p>
              <a:endParaRPr lang="nl-NL" sz="1800" b="0" strike="noStrike" spc="-1">
                <a:solidFill>
                  <a:srgbClr val="000000"/>
                </a:solidFill>
                <a:latin typeface="Arial"/>
              </a:endParaRPr>
            </a:p>
          </p:txBody>
        </p:sp>
        <p:sp>
          <p:nvSpPr>
            <p:cNvPr id="176" name="Rechte verbindingslijn met pijl 37"/>
            <p:cNvSpPr/>
            <p:nvPr/>
          </p:nvSpPr>
          <p:spPr>
            <a:xfrm flipH="1">
              <a:off x="5195520" y="3153600"/>
              <a:ext cx="1870560" cy="360"/>
            </a:xfrm>
            <a:custGeom>
              <a:avLst/>
              <a:gdLst>
                <a:gd name="textAreaLeft" fmla="*/ 360 w 1870560"/>
                <a:gd name="textAreaRight" fmla="*/ 1871280 w 187056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4280" rIns="90000" bIns="-44280" anchor="t">
              <a:noAutofit/>
            </a:bodyPr>
            <a:lstStyle/>
            <a:p>
              <a:endParaRPr lang="nl-NL" sz="1800" b="0" strike="noStrike" spc="-1">
                <a:solidFill>
                  <a:srgbClr val="000000"/>
                </a:solidFill>
                <a:latin typeface="Arial"/>
              </a:endParaRPr>
            </a:p>
          </p:txBody>
        </p:sp>
        <p:sp>
          <p:nvSpPr>
            <p:cNvPr id="177" name="Rechte verbindingslijn met pijl 38"/>
            <p:cNvSpPr/>
            <p:nvPr/>
          </p:nvSpPr>
          <p:spPr>
            <a:xfrm flipH="1" flipV="1">
              <a:off x="5627520" y="4535640"/>
              <a:ext cx="1078560" cy="4320"/>
            </a:xfrm>
            <a:custGeom>
              <a:avLst/>
              <a:gdLst>
                <a:gd name="textAreaLeft" fmla="*/ 360 w 1078560"/>
                <a:gd name="textAreaRight" fmla="*/ 1079280 w 1078560"/>
                <a:gd name="textAreaTop" fmla="*/ 360 h 4320"/>
                <a:gd name="textAreaBottom" fmla="*/ 5040 h 432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0320" rIns="90000" bIns="-40320" anchor="t">
              <a:noAutofit/>
            </a:bodyPr>
            <a:lstStyle/>
            <a:p>
              <a:endParaRPr lang="nl-NL" sz="1800" b="0" strike="noStrike" spc="-1">
                <a:solidFill>
                  <a:srgbClr val="000000"/>
                </a:solidFill>
                <a:latin typeface="Arial"/>
              </a:endParaRPr>
            </a:p>
          </p:txBody>
        </p:sp>
        <p:sp>
          <p:nvSpPr>
            <p:cNvPr id="178" name="Tekstvak 39"/>
            <p:cNvSpPr/>
            <p:nvPr/>
          </p:nvSpPr>
          <p:spPr>
            <a:xfrm>
              <a:off x="5655600" y="151992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179" name="Tekstvak 40"/>
            <p:cNvSpPr/>
            <p:nvPr/>
          </p:nvSpPr>
          <p:spPr>
            <a:xfrm>
              <a:off x="5655600" y="290088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180" name="Tekstvak 41"/>
            <p:cNvSpPr/>
            <p:nvPr/>
          </p:nvSpPr>
          <p:spPr>
            <a:xfrm>
              <a:off x="5655600" y="428940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181" name="Tekstvak 42"/>
            <p:cNvSpPr/>
            <p:nvPr/>
          </p:nvSpPr>
          <p:spPr>
            <a:xfrm>
              <a:off x="5794200" y="1740600"/>
              <a:ext cx="8132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klanteisen</a:t>
              </a:r>
              <a:endParaRPr lang="nl-NL" sz="1200" b="0" strike="noStrike" spc="-1">
                <a:solidFill>
                  <a:srgbClr val="000000"/>
                </a:solidFill>
                <a:latin typeface="Arial"/>
              </a:endParaRPr>
            </a:p>
          </p:txBody>
        </p:sp>
        <p:sp>
          <p:nvSpPr>
            <p:cNvPr id="182" name="Tekstvak 43"/>
            <p:cNvSpPr/>
            <p:nvPr/>
          </p:nvSpPr>
          <p:spPr>
            <a:xfrm>
              <a:off x="5729400" y="3121560"/>
              <a:ext cx="9410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koppelingen</a:t>
              </a:r>
              <a:endParaRPr lang="nl-NL" sz="1200" b="0" strike="noStrike" spc="-1">
                <a:solidFill>
                  <a:srgbClr val="000000"/>
                </a:solidFill>
                <a:latin typeface="Arial"/>
              </a:endParaRPr>
            </a:p>
          </p:txBody>
        </p:sp>
        <p:sp>
          <p:nvSpPr>
            <p:cNvPr id="183" name="Tekstvak 44"/>
            <p:cNvSpPr/>
            <p:nvPr/>
          </p:nvSpPr>
          <p:spPr>
            <a:xfrm>
              <a:off x="5668200" y="4510080"/>
              <a:ext cx="10753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units</a:t>
              </a:r>
              <a:endParaRPr lang="nl-NL" sz="1200" b="0" strike="noStrike" spc="-1">
                <a:solidFill>
                  <a:srgbClr val="000000"/>
                </a:solidFill>
                <a:latin typeface="Arial"/>
              </a:endParaRPr>
            </a:p>
          </p:txBody>
        </p:sp>
      </p:grpSp>
      <p:sp>
        <p:nvSpPr>
          <p:cNvPr id="184"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V-model</a:t>
            </a:r>
            <a:endParaRPr lang="nl-NL" sz="4000" b="0" strike="noStrike" spc="-1">
              <a:solidFill>
                <a:schemeClr val="dk1"/>
              </a:solidFill>
              <a:latin typeface="Arial"/>
            </a:endParaRPr>
          </a:p>
        </p:txBody>
      </p:sp>
      <p:sp>
        <p:nvSpPr>
          <p:cNvPr id="186" name="Circular Arrow 24"/>
          <p:cNvSpPr/>
          <p:nvPr/>
        </p:nvSpPr>
        <p:spPr>
          <a:xfrm flipH="1">
            <a:off x="5105520" y="3836880"/>
            <a:ext cx="2336040" cy="2151360"/>
          </a:xfrm>
          <a:prstGeom prst="circularArrow">
            <a:avLst>
              <a:gd name="adj1" fmla="val 7473"/>
              <a:gd name="adj2" fmla="val 1761921"/>
              <a:gd name="adj3" fmla="val 10664363"/>
              <a:gd name="adj4" fmla="val 14047812"/>
              <a:gd name="adj5" fmla="val 16998"/>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87" name="Circular Arrow 25"/>
          <p:cNvSpPr/>
          <p:nvPr/>
        </p:nvSpPr>
        <p:spPr>
          <a:xfrm flipH="1">
            <a:off x="3683520" y="2260440"/>
            <a:ext cx="5115240" cy="4072680"/>
          </a:xfrm>
          <a:prstGeom prst="circularArrow">
            <a:avLst>
              <a:gd name="adj1" fmla="val 7230"/>
              <a:gd name="adj2" fmla="val 1761921"/>
              <a:gd name="adj3" fmla="val 10814912"/>
              <a:gd name="adj4" fmla="val 14014635"/>
              <a:gd name="adj5" fmla="val 16998"/>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88" name="Circular Arrow 26"/>
          <p:cNvSpPr/>
          <p:nvPr/>
        </p:nvSpPr>
        <p:spPr>
          <a:xfrm flipH="1">
            <a:off x="3471480" y="946440"/>
            <a:ext cx="6071400" cy="5661360"/>
          </a:xfrm>
          <a:prstGeom prst="circularArrow">
            <a:avLst>
              <a:gd name="adj1" fmla="val 8006"/>
              <a:gd name="adj2" fmla="val 1761921"/>
              <a:gd name="adj3" fmla="val 11895701"/>
              <a:gd name="adj4" fmla="val 14360844"/>
              <a:gd name="adj5" fmla="val 10723"/>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89" name="Circular Arrow 28"/>
          <p:cNvSpPr/>
          <p:nvPr/>
        </p:nvSpPr>
        <p:spPr>
          <a:xfrm flipH="1" flipV="1">
            <a:off x="774720" y="1515600"/>
            <a:ext cx="3972960" cy="3675600"/>
          </a:xfrm>
          <a:prstGeom prst="circularArrow">
            <a:avLst>
              <a:gd name="adj1" fmla="val 8884"/>
              <a:gd name="adj2" fmla="val 987068"/>
              <a:gd name="adj3" fmla="val 4229663"/>
              <a:gd name="adj4" fmla="val 13747991"/>
              <a:gd name="adj5" fmla="val 11997"/>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90" name="Circular Arrow 29"/>
          <p:cNvSpPr/>
          <p:nvPr/>
        </p:nvSpPr>
        <p:spPr>
          <a:xfrm flipH="1" flipV="1">
            <a:off x="1284480" y="1429920"/>
            <a:ext cx="2685600" cy="2045880"/>
          </a:xfrm>
          <a:prstGeom prst="circularArrow">
            <a:avLst>
              <a:gd name="adj1" fmla="val 11576"/>
              <a:gd name="adj2" fmla="val 1519785"/>
              <a:gd name="adj3" fmla="val 4127906"/>
              <a:gd name="adj4" fmla="val 13184862"/>
              <a:gd name="adj5" fmla="val 13830"/>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91" name="Circular Arrow 31"/>
          <p:cNvSpPr/>
          <p:nvPr/>
        </p:nvSpPr>
        <p:spPr>
          <a:xfrm flipH="1" flipV="1">
            <a:off x="1790280" y="3097440"/>
            <a:ext cx="3009240" cy="1773000"/>
          </a:xfrm>
          <a:prstGeom prst="circularArrow">
            <a:avLst>
              <a:gd name="adj1" fmla="val 8884"/>
              <a:gd name="adj2" fmla="val 1519785"/>
              <a:gd name="adj3" fmla="val 4229663"/>
              <a:gd name="adj4" fmla="val 14303675"/>
              <a:gd name="adj5" fmla="val 11997"/>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 name="PlaceHolder 3">
            <a:extLst>
              <a:ext uri="{FF2B5EF4-FFF2-40B4-BE49-F238E27FC236}">
                <a16:creationId xmlns:a16="http://schemas.microsoft.com/office/drawing/2014/main" id="{9DDEF9E9-D3D1-B1D9-4F2B-2DE2E446000E}"/>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V-model iteratief</a:t>
            </a:r>
            <a:endParaRPr lang="nl-NL" sz="4000" b="0" strike="noStrike" spc="-1">
              <a:solidFill>
                <a:schemeClr val="dk1"/>
              </a:solidFill>
              <a:latin typeface="Arial"/>
            </a:endParaRPr>
          </a:p>
        </p:txBody>
      </p:sp>
      <p:grpSp>
        <p:nvGrpSpPr>
          <p:cNvPr id="195" name="Groep 29"/>
          <p:cNvGrpSpPr/>
          <p:nvPr/>
        </p:nvGrpSpPr>
        <p:grpSpPr>
          <a:xfrm>
            <a:off x="2323800" y="318960"/>
            <a:ext cx="7591320" cy="7632360"/>
            <a:chOff x="2323800" y="318960"/>
            <a:chExt cx="7591320" cy="7632360"/>
          </a:xfrm>
        </p:grpSpPr>
        <p:sp>
          <p:nvSpPr>
            <p:cNvPr id="196" name="PIJL-OMLAAG 30"/>
            <p:cNvSpPr/>
            <p:nvPr/>
          </p:nvSpPr>
          <p:spPr>
            <a:xfrm rot="20079600">
              <a:off x="3850920" y="458640"/>
              <a:ext cx="1634400" cy="7503840"/>
            </a:xfrm>
            <a:prstGeom prst="downArrow">
              <a:avLst>
                <a:gd name="adj1" fmla="val 50000"/>
                <a:gd name="adj2" fmla="val 50000"/>
              </a:avLst>
            </a:prstGeom>
            <a:solidFill>
              <a:srgbClr val="DDD7E6"/>
            </a:solidFill>
            <a:ln>
              <a:solidFill>
                <a:srgbClr val="DDD7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97" name="PIJL-OMLAAG 31"/>
            <p:cNvSpPr/>
            <p:nvPr/>
          </p:nvSpPr>
          <p:spPr>
            <a:xfrm rot="12190200">
              <a:off x="6865920" y="336960"/>
              <a:ext cx="1634400" cy="7526520"/>
            </a:xfrm>
            <a:prstGeom prst="downArrow">
              <a:avLst>
                <a:gd name="adj1" fmla="val 50000"/>
                <a:gd name="adj2" fmla="val 50000"/>
              </a:avLst>
            </a:prstGeom>
            <a:solidFill>
              <a:srgbClr val="DDD7E6"/>
            </a:solidFill>
            <a:ln>
              <a:solidFill>
                <a:srgbClr val="DDD7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98" name="Rechthoek 32"/>
            <p:cNvSpPr/>
            <p:nvPr/>
          </p:nvSpPr>
          <p:spPr>
            <a:xfrm>
              <a:off x="2642040" y="1261080"/>
              <a:ext cx="1977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Definitiefase</a:t>
              </a:r>
              <a:endParaRPr lang="nl-NL" sz="1800" b="0" strike="noStrike" spc="-1">
                <a:solidFill>
                  <a:srgbClr val="000000"/>
                </a:solidFill>
                <a:latin typeface="Arial"/>
              </a:endParaRPr>
            </a:p>
          </p:txBody>
        </p:sp>
        <p:sp>
          <p:nvSpPr>
            <p:cNvPr id="199" name="Rechthoek 33"/>
            <p:cNvSpPr/>
            <p:nvPr/>
          </p:nvSpPr>
          <p:spPr>
            <a:xfrm>
              <a:off x="7567200" y="1261080"/>
              <a:ext cx="1977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Acceptatietestfase</a:t>
              </a:r>
              <a:endParaRPr lang="nl-NL" sz="1800" b="0" strike="noStrike" spc="-1">
                <a:solidFill>
                  <a:srgbClr val="000000"/>
                </a:solidFill>
                <a:latin typeface="Arial"/>
              </a:endParaRPr>
            </a:p>
          </p:txBody>
        </p:sp>
        <p:sp>
          <p:nvSpPr>
            <p:cNvPr id="200" name="Rechthoek 59"/>
            <p:cNvSpPr/>
            <p:nvPr/>
          </p:nvSpPr>
          <p:spPr>
            <a:xfrm>
              <a:off x="3218040" y="2649600"/>
              <a:ext cx="197748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Architectuurfase</a:t>
              </a:r>
              <a:endParaRPr lang="nl-NL" sz="1800" b="0" strike="noStrike" spc="-1">
                <a:solidFill>
                  <a:srgbClr val="000000"/>
                </a:solidFill>
                <a:latin typeface="Arial"/>
              </a:endParaRPr>
            </a:p>
          </p:txBody>
        </p:sp>
        <p:sp>
          <p:nvSpPr>
            <p:cNvPr id="201" name="Rechthoek 60"/>
            <p:cNvSpPr/>
            <p:nvPr/>
          </p:nvSpPr>
          <p:spPr>
            <a:xfrm>
              <a:off x="7069680" y="2649600"/>
              <a:ext cx="197748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Integratietestfase</a:t>
              </a:r>
              <a:endParaRPr lang="nl-NL" sz="1800" b="0" strike="noStrike" spc="-1">
                <a:solidFill>
                  <a:srgbClr val="000000"/>
                </a:solidFill>
                <a:latin typeface="Arial"/>
              </a:endParaRPr>
            </a:p>
          </p:txBody>
        </p:sp>
        <p:sp>
          <p:nvSpPr>
            <p:cNvPr id="202" name="Rechthoek 61"/>
            <p:cNvSpPr/>
            <p:nvPr/>
          </p:nvSpPr>
          <p:spPr>
            <a:xfrm>
              <a:off x="6709680" y="4039200"/>
              <a:ext cx="1977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Unittestfase</a:t>
              </a:r>
              <a:endParaRPr lang="nl-NL" sz="1800" b="0" strike="noStrike" spc="-1">
                <a:solidFill>
                  <a:srgbClr val="000000"/>
                </a:solidFill>
                <a:latin typeface="Arial"/>
              </a:endParaRPr>
            </a:p>
          </p:txBody>
        </p:sp>
        <p:sp>
          <p:nvSpPr>
            <p:cNvPr id="203" name="Rechthoek 62"/>
            <p:cNvSpPr/>
            <p:nvPr/>
          </p:nvSpPr>
          <p:spPr>
            <a:xfrm>
              <a:off x="3649680" y="4033080"/>
              <a:ext cx="1977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Detailontwerpfase</a:t>
              </a:r>
              <a:endParaRPr lang="nl-NL" sz="1800" b="0" strike="noStrike" spc="-1">
                <a:solidFill>
                  <a:srgbClr val="000000"/>
                </a:solidFill>
                <a:latin typeface="Arial"/>
              </a:endParaRPr>
            </a:p>
          </p:txBody>
        </p:sp>
        <p:sp>
          <p:nvSpPr>
            <p:cNvPr id="204" name="Rechthoek 63"/>
            <p:cNvSpPr/>
            <p:nvPr/>
          </p:nvSpPr>
          <p:spPr>
            <a:xfrm>
              <a:off x="5161680" y="5416200"/>
              <a:ext cx="1977840" cy="1006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Implementatiefase</a:t>
              </a:r>
              <a:endParaRPr lang="nl-NL" sz="1800" b="0" strike="noStrike" spc="-1">
                <a:solidFill>
                  <a:srgbClr val="000000"/>
                </a:solidFill>
                <a:latin typeface="Arial"/>
              </a:endParaRPr>
            </a:p>
          </p:txBody>
        </p:sp>
        <p:sp>
          <p:nvSpPr>
            <p:cNvPr id="205" name="Rechthoek 64"/>
            <p:cNvSpPr/>
            <p:nvPr/>
          </p:nvSpPr>
          <p:spPr>
            <a:xfrm>
              <a:off x="5089680" y="6681960"/>
              <a:ext cx="2158200" cy="107820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06" name="Rechte verbindingslijn met pijl 65"/>
            <p:cNvSpPr/>
            <p:nvPr/>
          </p:nvSpPr>
          <p:spPr>
            <a:xfrm flipH="1">
              <a:off x="4619880" y="1765080"/>
              <a:ext cx="2943720" cy="360"/>
            </a:xfrm>
            <a:custGeom>
              <a:avLst/>
              <a:gdLst>
                <a:gd name="textAreaLeft" fmla="*/ -360 w 2943720"/>
                <a:gd name="textAreaRight" fmla="*/ 2943720 w 294372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4280" rIns="90000" bIns="-44280" anchor="t">
              <a:noAutofit/>
            </a:bodyPr>
            <a:lstStyle/>
            <a:p>
              <a:endParaRPr lang="nl-NL" sz="1800" b="0" strike="noStrike" spc="-1">
                <a:solidFill>
                  <a:srgbClr val="000000"/>
                </a:solidFill>
                <a:latin typeface="Arial"/>
              </a:endParaRPr>
            </a:p>
          </p:txBody>
        </p:sp>
        <p:sp>
          <p:nvSpPr>
            <p:cNvPr id="207" name="Rechte verbindingslijn met pijl 66"/>
            <p:cNvSpPr/>
            <p:nvPr/>
          </p:nvSpPr>
          <p:spPr>
            <a:xfrm flipH="1">
              <a:off x="5195520" y="3153600"/>
              <a:ext cx="1870560" cy="360"/>
            </a:xfrm>
            <a:custGeom>
              <a:avLst/>
              <a:gdLst>
                <a:gd name="textAreaLeft" fmla="*/ 360 w 1870560"/>
                <a:gd name="textAreaRight" fmla="*/ 1871280 w 187056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4280" rIns="90000" bIns="-44280" anchor="t">
              <a:noAutofit/>
            </a:bodyPr>
            <a:lstStyle/>
            <a:p>
              <a:endParaRPr lang="nl-NL" sz="1800" b="0" strike="noStrike" spc="-1">
                <a:solidFill>
                  <a:srgbClr val="000000"/>
                </a:solidFill>
                <a:latin typeface="Arial"/>
              </a:endParaRPr>
            </a:p>
          </p:txBody>
        </p:sp>
        <p:sp>
          <p:nvSpPr>
            <p:cNvPr id="208" name="Rechte verbindingslijn met pijl 67"/>
            <p:cNvSpPr/>
            <p:nvPr/>
          </p:nvSpPr>
          <p:spPr>
            <a:xfrm flipH="1" flipV="1">
              <a:off x="5627520" y="4535640"/>
              <a:ext cx="1078560" cy="4320"/>
            </a:xfrm>
            <a:custGeom>
              <a:avLst/>
              <a:gdLst>
                <a:gd name="textAreaLeft" fmla="*/ 360 w 1078560"/>
                <a:gd name="textAreaRight" fmla="*/ 1079280 w 1078560"/>
                <a:gd name="textAreaTop" fmla="*/ 360 h 4320"/>
                <a:gd name="textAreaBottom" fmla="*/ 5040 h 432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0320" rIns="90000" bIns="-40320" anchor="t">
              <a:noAutofit/>
            </a:bodyPr>
            <a:lstStyle/>
            <a:p>
              <a:endParaRPr lang="nl-NL" sz="1800" b="0" strike="noStrike" spc="-1">
                <a:solidFill>
                  <a:srgbClr val="000000"/>
                </a:solidFill>
                <a:latin typeface="Arial"/>
              </a:endParaRPr>
            </a:p>
          </p:txBody>
        </p:sp>
        <p:sp>
          <p:nvSpPr>
            <p:cNvPr id="209" name="Tekstvak 68"/>
            <p:cNvSpPr/>
            <p:nvPr/>
          </p:nvSpPr>
          <p:spPr>
            <a:xfrm>
              <a:off x="5655600" y="151992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210" name="Tekstvak 69"/>
            <p:cNvSpPr/>
            <p:nvPr/>
          </p:nvSpPr>
          <p:spPr>
            <a:xfrm>
              <a:off x="5655600" y="290088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211" name="Tekstvak 70"/>
            <p:cNvSpPr/>
            <p:nvPr/>
          </p:nvSpPr>
          <p:spPr>
            <a:xfrm>
              <a:off x="5655600" y="428940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212" name="Tekstvak 71"/>
            <p:cNvSpPr/>
            <p:nvPr/>
          </p:nvSpPr>
          <p:spPr>
            <a:xfrm>
              <a:off x="5794200" y="1740600"/>
              <a:ext cx="8132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klanteisen</a:t>
              </a:r>
              <a:endParaRPr lang="nl-NL" sz="1200" b="0" strike="noStrike" spc="-1">
                <a:solidFill>
                  <a:srgbClr val="000000"/>
                </a:solidFill>
                <a:latin typeface="Arial"/>
              </a:endParaRPr>
            </a:p>
          </p:txBody>
        </p:sp>
        <p:sp>
          <p:nvSpPr>
            <p:cNvPr id="213" name="Tekstvak 72"/>
            <p:cNvSpPr/>
            <p:nvPr/>
          </p:nvSpPr>
          <p:spPr>
            <a:xfrm>
              <a:off x="5729400" y="3121560"/>
              <a:ext cx="9410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koppelingen</a:t>
              </a:r>
              <a:endParaRPr lang="nl-NL" sz="1200" b="0" strike="noStrike" spc="-1">
                <a:solidFill>
                  <a:srgbClr val="000000"/>
                </a:solidFill>
                <a:latin typeface="Arial"/>
              </a:endParaRPr>
            </a:p>
          </p:txBody>
        </p:sp>
        <p:sp>
          <p:nvSpPr>
            <p:cNvPr id="214" name="Tekstvak 73"/>
            <p:cNvSpPr/>
            <p:nvPr/>
          </p:nvSpPr>
          <p:spPr>
            <a:xfrm>
              <a:off x="5668200" y="4510080"/>
              <a:ext cx="10753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units</a:t>
              </a:r>
              <a:endParaRPr lang="nl-NL" sz="1200" b="0" strike="noStrike" spc="-1">
                <a:solidFill>
                  <a:srgbClr val="000000"/>
                </a:solidFill>
                <a:latin typeface="Arial"/>
              </a:endParaRPr>
            </a:p>
          </p:txBody>
        </p:sp>
      </p:grpSp>
      <p:sp>
        <p:nvSpPr>
          <p:cNvPr id="215" name="Circular Arrow 26"/>
          <p:cNvSpPr/>
          <p:nvPr/>
        </p:nvSpPr>
        <p:spPr>
          <a:xfrm flipH="1">
            <a:off x="2682000" y="468000"/>
            <a:ext cx="6903000" cy="6210000"/>
          </a:xfrm>
          <a:prstGeom prst="circularArrow">
            <a:avLst>
              <a:gd name="adj1" fmla="val 8006"/>
              <a:gd name="adj2" fmla="val 1761921"/>
              <a:gd name="adj3" fmla="val 11895701"/>
              <a:gd name="adj4" fmla="val 13713157"/>
              <a:gd name="adj5" fmla="val 10723"/>
            </a:avLst>
          </a:prstGeom>
          <a:solidFill>
            <a:schemeClr val="accent3">
              <a:lumMod val="50000"/>
              <a:alpha val="43000"/>
            </a:schemeClr>
          </a:solidFill>
          <a:ln w="57150">
            <a:solidFill>
              <a:srgbClr val="000000">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16" name="Tekstvak 2"/>
          <p:cNvSpPr/>
          <p:nvPr/>
        </p:nvSpPr>
        <p:spPr>
          <a:xfrm>
            <a:off x="8812800" y="4537080"/>
            <a:ext cx="3093480" cy="179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nl-NL" sz="2800" b="0" strike="noStrike" spc="-1">
                <a:solidFill>
                  <a:srgbClr val="000000"/>
                </a:solidFill>
                <a:latin typeface="Calibri"/>
                <a:ea typeface="DejaVu Sans"/>
              </a:rPr>
              <a:t>Niet alle requirements in één keer maar een aantal per iteratie</a:t>
            </a:r>
            <a:endParaRPr lang="nl-NL" sz="2800" b="0" strike="noStrike" spc="-1">
              <a:solidFill>
                <a:srgbClr val="000000"/>
              </a:solidFill>
              <a:latin typeface="Arial"/>
            </a:endParaRPr>
          </a:p>
        </p:txBody>
      </p:sp>
      <p:sp>
        <p:nvSpPr>
          <p:cNvPr id="2" name="PlaceHolder 3">
            <a:extLst>
              <a:ext uri="{FF2B5EF4-FFF2-40B4-BE49-F238E27FC236}">
                <a16:creationId xmlns:a16="http://schemas.microsoft.com/office/drawing/2014/main" id="{D2125EA8-DA4F-94E7-FC45-86CE18E52EBA}"/>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W-model</a:t>
            </a:r>
            <a:endParaRPr lang="nl-NL" sz="4000" b="0" strike="noStrike" spc="-1">
              <a:solidFill>
                <a:schemeClr val="dk1"/>
              </a:solidFill>
              <a:latin typeface="Arial"/>
            </a:endParaRPr>
          </a:p>
        </p:txBody>
      </p:sp>
      <p:pic>
        <p:nvPicPr>
          <p:cNvPr id="220" name="Afbeelding 7"/>
          <p:cNvPicPr/>
          <p:nvPr/>
        </p:nvPicPr>
        <p:blipFill>
          <a:blip r:embed="rId2">
            <a:alphaModFix amt="50000"/>
          </a:blip>
          <a:stretch/>
        </p:blipFill>
        <p:spPr>
          <a:xfrm>
            <a:off x="1766520" y="1104840"/>
            <a:ext cx="8653320" cy="5194800"/>
          </a:xfrm>
          <a:prstGeom prst="rect">
            <a:avLst/>
          </a:prstGeom>
          <a:ln w="0">
            <a:noFill/>
          </a:ln>
        </p:spPr>
      </p:pic>
      <p:sp>
        <p:nvSpPr>
          <p:cNvPr id="221" name="Rechthoek 8"/>
          <p:cNvSpPr/>
          <p:nvPr/>
        </p:nvSpPr>
        <p:spPr>
          <a:xfrm>
            <a:off x="3945600" y="6428520"/>
            <a:ext cx="434880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nl-NL" sz="1800" b="0" u="sng" strike="noStrike" spc="-1">
                <a:solidFill>
                  <a:srgbClr val="0000FF"/>
                </a:solidFill>
                <a:uFillTx/>
                <a:latin typeface="Calibri"/>
                <a:ea typeface="DejaVu Sans"/>
                <a:hlinkClick r:id="rId3"/>
              </a:rPr>
              <a:t>http://www.smartest.nl/verdieping/wmodel</a:t>
            </a:r>
            <a:r>
              <a:rPr lang="nl-NL" sz="1800" b="0" strike="noStrike" spc="-1">
                <a:solidFill>
                  <a:srgbClr val="000000"/>
                </a:solidFill>
                <a:latin typeface="Calibri"/>
                <a:ea typeface="DejaVu Sans"/>
              </a:rPr>
              <a:t> </a:t>
            </a:r>
            <a:endParaRPr lang="nl-NL" sz="1800" b="0" strike="noStrike" spc="-1">
              <a:solidFill>
                <a:srgbClr val="000000"/>
              </a:solidFill>
              <a:latin typeface="Arial"/>
            </a:endParaRPr>
          </a:p>
        </p:txBody>
      </p:sp>
      <p:sp>
        <p:nvSpPr>
          <p:cNvPr id="2" name="PlaceHolder 3">
            <a:extLst>
              <a:ext uri="{FF2B5EF4-FFF2-40B4-BE49-F238E27FC236}">
                <a16:creationId xmlns:a16="http://schemas.microsoft.com/office/drawing/2014/main" id="{BF4C85F1-953C-6321-33C8-640AF1AE3F35}"/>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PlaceHolder 3"/>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a:solidFill>
                  <a:srgbClr val="FFFFFF"/>
                </a:solidFill>
                <a:latin typeface="Calibri"/>
                <a:ea typeface="DejaVu Sans"/>
              </a:rPr>
              <a:t>KICK-OFF PEE50 2022-2023</a:t>
            </a:r>
            <a:endParaRPr lang="nl-NL" sz="1050" b="0" strike="noStrike" spc="-1">
              <a:solidFill>
                <a:srgbClr val="000000"/>
              </a:solidFill>
              <a:latin typeface="Arial"/>
            </a:endParaRPr>
          </a:p>
        </p:txBody>
      </p:sp>
      <p:sp>
        <p:nvSpPr>
          <p:cNvPr id="223"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V-model I/O (1/2)</a:t>
            </a:r>
            <a:endParaRPr lang="nl-NL" sz="4000" b="0" strike="noStrike" spc="-1">
              <a:solidFill>
                <a:schemeClr val="dk1"/>
              </a:solidFill>
              <a:latin typeface="Arial"/>
            </a:endParaRPr>
          </a:p>
        </p:txBody>
      </p:sp>
      <p:grpSp>
        <p:nvGrpSpPr>
          <p:cNvPr id="225" name="Groep 34"/>
          <p:cNvGrpSpPr/>
          <p:nvPr/>
        </p:nvGrpSpPr>
        <p:grpSpPr>
          <a:xfrm>
            <a:off x="2130480" y="1176480"/>
            <a:ext cx="7925760" cy="5321160"/>
            <a:chOff x="2130480" y="1176480"/>
            <a:chExt cx="7925760" cy="5321160"/>
          </a:xfrm>
        </p:grpSpPr>
        <p:grpSp>
          <p:nvGrpSpPr>
            <p:cNvPr id="226" name="Groep 35"/>
            <p:cNvGrpSpPr/>
            <p:nvPr/>
          </p:nvGrpSpPr>
          <p:grpSpPr>
            <a:xfrm>
              <a:off x="2131200" y="1176480"/>
              <a:ext cx="7925040" cy="1258200"/>
              <a:chOff x="2131200" y="1176480"/>
              <a:chExt cx="7925040" cy="1258200"/>
            </a:xfrm>
          </p:grpSpPr>
          <p:sp>
            <p:nvSpPr>
              <p:cNvPr id="227" name="Rechthoek 52"/>
              <p:cNvSpPr/>
              <p:nvPr/>
            </p:nvSpPr>
            <p:spPr>
              <a:xfrm>
                <a:off x="2131200" y="149148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Klantideeën en </a:t>
                </a:r>
                <a:br>
                  <a:rPr sz="1800"/>
                </a:br>
                <a:r>
                  <a:rPr lang="nl-NL" sz="1600" b="0" strike="noStrike" spc="-1">
                    <a:solidFill>
                      <a:srgbClr val="000000"/>
                    </a:solidFill>
                    <a:latin typeface="Calibri"/>
                    <a:ea typeface="DejaVu Sans"/>
                  </a:rPr>
                  <a:t>-verwachtingen</a:t>
                </a:r>
                <a:endParaRPr lang="nl-NL" sz="1600" b="0" strike="noStrike" spc="-1">
                  <a:solidFill>
                    <a:srgbClr val="000000"/>
                  </a:solidFill>
                  <a:latin typeface="Arial"/>
                </a:endParaRPr>
              </a:p>
            </p:txBody>
          </p:sp>
          <p:sp>
            <p:nvSpPr>
              <p:cNvPr id="228" name="Rechthoek 53"/>
              <p:cNvSpPr/>
              <p:nvPr/>
            </p:nvSpPr>
            <p:spPr>
              <a:xfrm>
                <a:off x="5010840" y="1176480"/>
                <a:ext cx="2157840" cy="1258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Definitiefase</a:t>
                </a:r>
                <a:endParaRPr lang="nl-NL" sz="1800" b="0" strike="noStrike" spc="-1">
                  <a:solidFill>
                    <a:srgbClr val="000000"/>
                  </a:solidFill>
                  <a:latin typeface="Arial"/>
                </a:endParaRPr>
              </a:p>
            </p:txBody>
          </p:sp>
          <p:sp>
            <p:nvSpPr>
              <p:cNvPr id="229" name="Rechthoek 54"/>
              <p:cNvSpPr/>
              <p:nvPr/>
            </p:nvSpPr>
            <p:spPr>
              <a:xfrm>
                <a:off x="7898040" y="117648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Programma van Eisen</a:t>
                </a:r>
                <a:endParaRPr lang="nl-NL" sz="1600" b="0" strike="noStrike" spc="-1">
                  <a:solidFill>
                    <a:srgbClr val="000000"/>
                  </a:solidFill>
                  <a:latin typeface="Arial"/>
                </a:endParaRPr>
              </a:p>
            </p:txBody>
          </p:sp>
          <p:sp>
            <p:nvSpPr>
              <p:cNvPr id="230" name="Rechthoek 55"/>
              <p:cNvSpPr/>
              <p:nvPr/>
            </p:nvSpPr>
            <p:spPr>
              <a:xfrm>
                <a:off x="7898400" y="180648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Acceptatietest</a:t>
                </a:r>
                <a:endParaRPr lang="nl-NL" sz="1600" b="0" strike="noStrike" spc="-1">
                  <a:solidFill>
                    <a:srgbClr val="000000"/>
                  </a:solidFill>
                  <a:latin typeface="Arial"/>
                </a:endParaRPr>
              </a:p>
            </p:txBody>
          </p:sp>
          <p:sp>
            <p:nvSpPr>
              <p:cNvPr id="231" name="PIJL-RECHTS 56"/>
              <p:cNvSpPr/>
              <p:nvPr/>
            </p:nvSpPr>
            <p:spPr>
              <a:xfrm>
                <a:off x="4290840" y="162648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32" name="PIJL-RECHTS 57"/>
              <p:cNvSpPr/>
              <p:nvPr/>
            </p:nvSpPr>
            <p:spPr>
              <a:xfrm>
                <a:off x="7170120" y="131148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33" name="PIJL-RECHTS 58"/>
              <p:cNvSpPr/>
              <p:nvPr/>
            </p:nvSpPr>
            <p:spPr>
              <a:xfrm>
                <a:off x="7170120" y="194148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grpSp>
        <p:grpSp>
          <p:nvGrpSpPr>
            <p:cNvPr id="234" name="Groep 36"/>
            <p:cNvGrpSpPr/>
            <p:nvPr/>
          </p:nvGrpSpPr>
          <p:grpSpPr>
            <a:xfrm>
              <a:off x="2131200" y="2976840"/>
              <a:ext cx="7925040" cy="1258200"/>
              <a:chOff x="2131200" y="2976840"/>
              <a:chExt cx="7925040" cy="1258200"/>
            </a:xfrm>
          </p:grpSpPr>
          <p:sp>
            <p:nvSpPr>
              <p:cNvPr id="235" name="Rechthoek 45"/>
              <p:cNvSpPr/>
              <p:nvPr/>
            </p:nvSpPr>
            <p:spPr>
              <a:xfrm>
                <a:off x="2131200" y="329184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Programma van Eisen</a:t>
                </a:r>
                <a:endParaRPr lang="nl-NL" sz="1600" b="0" strike="noStrike" spc="-1">
                  <a:solidFill>
                    <a:srgbClr val="000000"/>
                  </a:solidFill>
                  <a:latin typeface="Arial"/>
                </a:endParaRPr>
              </a:p>
            </p:txBody>
          </p:sp>
          <p:sp>
            <p:nvSpPr>
              <p:cNvPr id="236" name="Rechthoek 46"/>
              <p:cNvSpPr/>
              <p:nvPr/>
            </p:nvSpPr>
            <p:spPr>
              <a:xfrm>
                <a:off x="5010840" y="2976840"/>
                <a:ext cx="2157840" cy="1258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Architectuurfase</a:t>
                </a:r>
                <a:endParaRPr lang="nl-NL" sz="1800" b="0" strike="noStrike" spc="-1">
                  <a:solidFill>
                    <a:srgbClr val="000000"/>
                  </a:solidFill>
                  <a:latin typeface="Arial"/>
                </a:endParaRPr>
              </a:p>
            </p:txBody>
          </p:sp>
          <p:sp>
            <p:nvSpPr>
              <p:cNvPr id="237" name="Rechthoek 47"/>
              <p:cNvSpPr/>
              <p:nvPr/>
            </p:nvSpPr>
            <p:spPr>
              <a:xfrm>
                <a:off x="7898040" y="297684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Architectuurontwerp</a:t>
                </a:r>
                <a:endParaRPr lang="nl-NL" sz="1600" b="0" strike="noStrike" spc="-1">
                  <a:solidFill>
                    <a:srgbClr val="000000"/>
                  </a:solidFill>
                  <a:latin typeface="Arial"/>
                </a:endParaRPr>
              </a:p>
            </p:txBody>
          </p:sp>
          <p:sp>
            <p:nvSpPr>
              <p:cNvPr id="238" name="Rechthoek 48"/>
              <p:cNvSpPr/>
              <p:nvPr/>
            </p:nvSpPr>
            <p:spPr>
              <a:xfrm>
                <a:off x="7898400" y="360684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Integratietest</a:t>
                </a:r>
                <a:endParaRPr lang="nl-NL" sz="1600" b="0" strike="noStrike" spc="-1">
                  <a:solidFill>
                    <a:srgbClr val="000000"/>
                  </a:solidFill>
                  <a:latin typeface="Arial"/>
                </a:endParaRPr>
              </a:p>
            </p:txBody>
          </p:sp>
          <p:sp>
            <p:nvSpPr>
              <p:cNvPr id="239" name="PIJL-RECHTS 49"/>
              <p:cNvSpPr/>
              <p:nvPr/>
            </p:nvSpPr>
            <p:spPr>
              <a:xfrm>
                <a:off x="4290840" y="342684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40" name="PIJL-RECHTS 50"/>
              <p:cNvSpPr/>
              <p:nvPr/>
            </p:nvSpPr>
            <p:spPr>
              <a:xfrm>
                <a:off x="7170120" y="310608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41" name="PIJL-RECHTS 51"/>
              <p:cNvSpPr/>
              <p:nvPr/>
            </p:nvSpPr>
            <p:spPr>
              <a:xfrm>
                <a:off x="7170120" y="374652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grpSp>
        <p:grpSp>
          <p:nvGrpSpPr>
            <p:cNvPr id="242" name="Groep 37"/>
            <p:cNvGrpSpPr/>
            <p:nvPr/>
          </p:nvGrpSpPr>
          <p:grpSpPr>
            <a:xfrm>
              <a:off x="2130480" y="4776840"/>
              <a:ext cx="7925760" cy="1720800"/>
              <a:chOff x="2130480" y="4776840"/>
              <a:chExt cx="7925760" cy="1720800"/>
            </a:xfrm>
          </p:grpSpPr>
          <p:sp>
            <p:nvSpPr>
              <p:cNvPr id="243" name="Rechthoek 38"/>
              <p:cNvSpPr/>
              <p:nvPr/>
            </p:nvSpPr>
            <p:spPr>
              <a:xfrm>
                <a:off x="2130480" y="527976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Architectuurontwerp</a:t>
                </a:r>
                <a:endParaRPr lang="nl-NL" sz="1600" b="0" strike="noStrike" spc="-1">
                  <a:solidFill>
                    <a:srgbClr val="000000"/>
                  </a:solidFill>
                  <a:latin typeface="Arial"/>
                </a:endParaRPr>
              </a:p>
            </p:txBody>
          </p:sp>
          <p:sp>
            <p:nvSpPr>
              <p:cNvPr id="244" name="Rechthoek 39"/>
              <p:cNvSpPr/>
              <p:nvPr/>
            </p:nvSpPr>
            <p:spPr>
              <a:xfrm>
                <a:off x="5025600" y="4776840"/>
                <a:ext cx="2142360" cy="170856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Detailontwerpfase</a:t>
                </a:r>
                <a:endParaRPr lang="nl-NL" sz="1800" b="0" strike="noStrike" spc="-1">
                  <a:solidFill>
                    <a:srgbClr val="000000"/>
                  </a:solidFill>
                  <a:latin typeface="Arial"/>
                </a:endParaRPr>
              </a:p>
            </p:txBody>
          </p:sp>
          <p:sp>
            <p:nvSpPr>
              <p:cNvPr id="245" name="Rechthoek 40"/>
              <p:cNvSpPr/>
              <p:nvPr/>
            </p:nvSpPr>
            <p:spPr>
              <a:xfrm>
                <a:off x="7897320" y="4776840"/>
                <a:ext cx="2157840" cy="10908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Detailontwerp (hardware en software)</a:t>
                </a:r>
                <a:endParaRPr lang="nl-NL" sz="1600" b="0" strike="noStrike" spc="-1">
                  <a:solidFill>
                    <a:srgbClr val="000000"/>
                  </a:solidFill>
                  <a:latin typeface="Arial"/>
                </a:endParaRPr>
              </a:p>
            </p:txBody>
          </p:sp>
          <p:sp>
            <p:nvSpPr>
              <p:cNvPr id="246" name="Rechthoek 41"/>
              <p:cNvSpPr/>
              <p:nvPr/>
            </p:nvSpPr>
            <p:spPr>
              <a:xfrm>
                <a:off x="7898400" y="586944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Unittest</a:t>
                </a:r>
                <a:endParaRPr lang="nl-NL" sz="1600" b="0" strike="noStrike" spc="-1">
                  <a:solidFill>
                    <a:srgbClr val="000000"/>
                  </a:solidFill>
                  <a:latin typeface="Arial"/>
                </a:endParaRPr>
              </a:p>
            </p:txBody>
          </p:sp>
          <p:sp>
            <p:nvSpPr>
              <p:cNvPr id="247" name="PIJL-RECHTS 42"/>
              <p:cNvSpPr/>
              <p:nvPr/>
            </p:nvSpPr>
            <p:spPr>
              <a:xfrm>
                <a:off x="4297680" y="541476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48" name="PIJL-RECHTS 43"/>
              <p:cNvSpPr/>
              <p:nvPr/>
            </p:nvSpPr>
            <p:spPr>
              <a:xfrm>
                <a:off x="7169760" y="491976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49" name="PIJL-RECHTS 44"/>
              <p:cNvSpPr/>
              <p:nvPr/>
            </p:nvSpPr>
            <p:spPr>
              <a:xfrm>
                <a:off x="7169760" y="597960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V-model I/O (2/2)</a:t>
            </a:r>
            <a:endParaRPr lang="nl-NL" sz="4000" b="0" strike="noStrike" spc="-1">
              <a:solidFill>
                <a:schemeClr val="dk1"/>
              </a:solidFill>
              <a:latin typeface="Arial"/>
            </a:endParaRPr>
          </a:p>
        </p:txBody>
      </p:sp>
      <p:grpSp>
        <p:nvGrpSpPr>
          <p:cNvPr id="253" name="Groep 60"/>
          <p:cNvGrpSpPr/>
          <p:nvPr/>
        </p:nvGrpSpPr>
        <p:grpSpPr>
          <a:xfrm>
            <a:off x="2559960" y="1039680"/>
            <a:ext cx="7066800" cy="5594040"/>
            <a:chOff x="2559960" y="1039680"/>
            <a:chExt cx="7066800" cy="5594040"/>
          </a:xfrm>
        </p:grpSpPr>
        <p:grpSp>
          <p:nvGrpSpPr>
            <p:cNvPr id="254" name="Groep 61"/>
            <p:cNvGrpSpPr/>
            <p:nvPr/>
          </p:nvGrpSpPr>
          <p:grpSpPr>
            <a:xfrm>
              <a:off x="2631960" y="4039920"/>
              <a:ext cx="6837120" cy="1148040"/>
              <a:chOff x="2631960" y="4039920"/>
              <a:chExt cx="6837120" cy="1148040"/>
            </a:xfrm>
          </p:grpSpPr>
          <p:sp>
            <p:nvSpPr>
              <p:cNvPr id="255" name="PIJL-RECHTS 103"/>
              <p:cNvSpPr/>
              <p:nvPr/>
            </p:nvSpPr>
            <p:spPr>
              <a:xfrm>
                <a:off x="4509000" y="4165920"/>
                <a:ext cx="4057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56" name="Rechthoek 104"/>
              <p:cNvSpPr/>
              <p:nvPr/>
            </p:nvSpPr>
            <p:spPr>
              <a:xfrm>
                <a:off x="2777400" y="403992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57" name="PIJL-RECHTS 105"/>
              <p:cNvSpPr/>
              <p:nvPr/>
            </p:nvSpPr>
            <p:spPr>
              <a:xfrm>
                <a:off x="4439520" y="4238280"/>
                <a:ext cx="47520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58" name="PIJL-RECHTS 106"/>
              <p:cNvSpPr/>
              <p:nvPr/>
            </p:nvSpPr>
            <p:spPr>
              <a:xfrm>
                <a:off x="6870240" y="47937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59" name="Rechthoek 107"/>
              <p:cNvSpPr/>
              <p:nvPr/>
            </p:nvSpPr>
            <p:spPr>
              <a:xfrm>
                <a:off x="4935600" y="4181760"/>
                <a:ext cx="194184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Integratietestfase</a:t>
                </a:r>
                <a:endParaRPr lang="nl-NL" sz="1800" b="0" strike="noStrike" spc="-1">
                  <a:solidFill>
                    <a:srgbClr val="000000"/>
                  </a:solidFill>
                  <a:latin typeface="Arial"/>
                </a:endParaRPr>
              </a:p>
            </p:txBody>
          </p:sp>
          <p:sp>
            <p:nvSpPr>
              <p:cNvPr id="260" name="Rechthoek 108"/>
              <p:cNvSpPr/>
              <p:nvPr/>
            </p:nvSpPr>
            <p:spPr>
              <a:xfrm>
                <a:off x="7457040" y="4683240"/>
                <a:ext cx="201204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Integratietestrapport</a:t>
                </a:r>
                <a:endParaRPr lang="nl-NL" sz="1600" b="0" strike="noStrike" spc="-1">
                  <a:solidFill>
                    <a:srgbClr val="000000"/>
                  </a:solidFill>
                  <a:latin typeface="Arial"/>
                </a:endParaRPr>
              </a:p>
            </p:txBody>
          </p:sp>
          <p:sp>
            <p:nvSpPr>
              <p:cNvPr id="261" name="PIJL-RECHTS 109"/>
              <p:cNvSpPr/>
              <p:nvPr/>
            </p:nvSpPr>
            <p:spPr>
              <a:xfrm>
                <a:off x="4348080" y="47937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62" name="Rechthoek 110"/>
              <p:cNvSpPr/>
              <p:nvPr/>
            </p:nvSpPr>
            <p:spPr>
              <a:xfrm>
                <a:off x="2631960" y="468576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Integratietest</a:t>
                </a:r>
                <a:endParaRPr lang="nl-NL" sz="1600" b="0" strike="noStrike" spc="-1">
                  <a:solidFill>
                    <a:srgbClr val="000000"/>
                  </a:solidFill>
                  <a:latin typeface="Arial"/>
                </a:endParaRPr>
              </a:p>
            </p:txBody>
          </p:sp>
          <p:sp>
            <p:nvSpPr>
              <p:cNvPr id="263" name="Rechthoek 111"/>
              <p:cNvSpPr/>
              <p:nvPr/>
            </p:nvSpPr>
            <p:spPr>
              <a:xfrm>
                <a:off x="2705400" y="411228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64" name="Rechthoek 112"/>
              <p:cNvSpPr/>
              <p:nvPr/>
            </p:nvSpPr>
            <p:spPr>
              <a:xfrm>
                <a:off x="2633400" y="418176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Geverifieerde Unit</a:t>
                </a:r>
                <a:endParaRPr lang="nl-NL" sz="1600" b="0" strike="noStrike" spc="-1">
                  <a:solidFill>
                    <a:srgbClr val="000000"/>
                  </a:solidFill>
                  <a:latin typeface="Arial"/>
                </a:endParaRPr>
              </a:p>
            </p:txBody>
          </p:sp>
          <p:sp>
            <p:nvSpPr>
              <p:cNvPr id="265" name="PIJL-RECHTS 113"/>
              <p:cNvSpPr/>
              <p:nvPr/>
            </p:nvSpPr>
            <p:spPr>
              <a:xfrm>
                <a:off x="4359960" y="4300560"/>
                <a:ext cx="5605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66" name="PIJL-RECHTS 114"/>
              <p:cNvSpPr/>
              <p:nvPr/>
            </p:nvSpPr>
            <p:spPr>
              <a:xfrm>
                <a:off x="6872040" y="428724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67" name="Rechthoek 115"/>
              <p:cNvSpPr/>
              <p:nvPr/>
            </p:nvSpPr>
            <p:spPr>
              <a:xfrm>
                <a:off x="7457040" y="4179240"/>
                <a:ext cx="201204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Systeem</a:t>
                </a:r>
                <a:endParaRPr lang="nl-NL" sz="1600" b="0" strike="noStrike" spc="-1">
                  <a:solidFill>
                    <a:srgbClr val="000000"/>
                  </a:solidFill>
                  <a:latin typeface="Arial"/>
                </a:endParaRPr>
              </a:p>
            </p:txBody>
          </p:sp>
        </p:grpSp>
        <p:grpSp>
          <p:nvGrpSpPr>
            <p:cNvPr id="268" name="Groep 62"/>
            <p:cNvGrpSpPr/>
            <p:nvPr/>
          </p:nvGrpSpPr>
          <p:grpSpPr>
            <a:xfrm>
              <a:off x="2631960" y="5624640"/>
              <a:ext cx="6837120" cy="1009080"/>
              <a:chOff x="2631960" y="5624640"/>
              <a:chExt cx="6837120" cy="1009080"/>
            </a:xfrm>
          </p:grpSpPr>
          <p:sp>
            <p:nvSpPr>
              <p:cNvPr id="269" name="PIJL-RECHTS 94"/>
              <p:cNvSpPr/>
              <p:nvPr/>
            </p:nvSpPr>
            <p:spPr>
              <a:xfrm>
                <a:off x="6874920" y="623952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70" name="Rechthoek 95"/>
              <p:cNvSpPr/>
              <p:nvPr/>
            </p:nvSpPr>
            <p:spPr>
              <a:xfrm>
                <a:off x="4935600" y="5627520"/>
                <a:ext cx="1941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Acceptatietestfase</a:t>
                </a:r>
                <a:endParaRPr lang="nl-NL" sz="1800" b="0" strike="noStrike" spc="-1">
                  <a:solidFill>
                    <a:srgbClr val="000000"/>
                  </a:solidFill>
                  <a:latin typeface="Arial"/>
                </a:endParaRPr>
              </a:p>
            </p:txBody>
          </p:sp>
          <p:sp>
            <p:nvSpPr>
              <p:cNvPr id="271" name="Rechthoek 96"/>
              <p:cNvSpPr/>
              <p:nvPr/>
            </p:nvSpPr>
            <p:spPr>
              <a:xfrm>
                <a:off x="7452360" y="6129000"/>
                <a:ext cx="201672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Acceptatietestrapport</a:t>
                </a:r>
                <a:endParaRPr lang="nl-NL" sz="1600" b="0" strike="noStrike" spc="-1">
                  <a:solidFill>
                    <a:srgbClr val="000000"/>
                  </a:solidFill>
                  <a:latin typeface="Arial"/>
                </a:endParaRPr>
              </a:p>
            </p:txBody>
          </p:sp>
          <p:sp>
            <p:nvSpPr>
              <p:cNvPr id="272" name="PIJL-RECHTS 97"/>
              <p:cNvSpPr/>
              <p:nvPr/>
            </p:nvSpPr>
            <p:spPr>
              <a:xfrm>
                <a:off x="4348080" y="623952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73" name="Rechthoek 98"/>
              <p:cNvSpPr/>
              <p:nvPr/>
            </p:nvSpPr>
            <p:spPr>
              <a:xfrm>
                <a:off x="2631960" y="613152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Acceptatietest</a:t>
                </a:r>
                <a:endParaRPr lang="nl-NL" sz="1600" b="0" strike="noStrike" spc="-1">
                  <a:solidFill>
                    <a:srgbClr val="000000"/>
                  </a:solidFill>
                  <a:latin typeface="Arial"/>
                </a:endParaRPr>
              </a:p>
            </p:txBody>
          </p:sp>
          <p:sp>
            <p:nvSpPr>
              <p:cNvPr id="274" name="Rechthoek 99"/>
              <p:cNvSpPr/>
              <p:nvPr/>
            </p:nvSpPr>
            <p:spPr>
              <a:xfrm>
                <a:off x="2633400" y="562752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Systeem</a:t>
                </a:r>
                <a:endParaRPr lang="nl-NL" sz="1600" b="0" strike="noStrike" spc="-1">
                  <a:solidFill>
                    <a:srgbClr val="000000"/>
                  </a:solidFill>
                  <a:latin typeface="Arial"/>
                </a:endParaRPr>
              </a:p>
            </p:txBody>
          </p:sp>
          <p:sp>
            <p:nvSpPr>
              <p:cNvPr id="275" name="PIJL-RECHTS 100"/>
              <p:cNvSpPr/>
              <p:nvPr/>
            </p:nvSpPr>
            <p:spPr>
              <a:xfrm>
                <a:off x="4361400" y="5746320"/>
                <a:ext cx="5605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76" name="PIJL-RECHTS 101"/>
              <p:cNvSpPr/>
              <p:nvPr/>
            </p:nvSpPr>
            <p:spPr>
              <a:xfrm>
                <a:off x="6876720" y="573264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77" name="Rechthoek 102"/>
              <p:cNvSpPr/>
              <p:nvPr/>
            </p:nvSpPr>
            <p:spPr>
              <a:xfrm>
                <a:off x="7452360" y="5624640"/>
                <a:ext cx="201672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Geverifieerd Systeem</a:t>
                </a:r>
                <a:endParaRPr lang="nl-NL" sz="1600" b="0" strike="noStrike" spc="-1">
                  <a:solidFill>
                    <a:srgbClr val="000000"/>
                  </a:solidFill>
                  <a:latin typeface="Arial"/>
                </a:endParaRPr>
              </a:p>
            </p:txBody>
          </p:sp>
        </p:grpSp>
        <p:grpSp>
          <p:nvGrpSpPr>
            <p:cNvPr id="278" name="Group 1"/>
            <p:cNvGrpSpPr/>
            <p:nvPr/>
          </p:nvGrpSpPr>
          <p:grpSpPr>
            <a:xfrm>
              <a:off x="2631960" y="2560320"/>
              <a:ext cx="6971760" cy="1148040"/>
              <a:chOff x="2631960" y="2560320"/>
              <a:chExt cx="6971760" cy="1148040"/>
            </a:xfrm>
          </p:grpSpPr>
          <p:sp>
            <p:nvSpPr>
              <p:cNvPr id="279" name="PIJL-RECHTS 77"/>
              <p:cNvSpPr/>
              <p:nvPr/>
            </p:nvSpPr>
            <p:spPr>
              <a:xfrm>
                <a:off x="4509000" y="2686320"/>
                <a:ext cx="4057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0" name="Rechthoek 78"/>
              <p:cNvSpPr/>
              <p:nvPr/>
            </p:nvSpPr>
            <p:spPr>
              <a:xfrm>
                <a:off x="2777400" y="256032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81" name="PIJL-RECHTS 79"/>
              <p:cNvSpPr/>
              <p:nvPr/>
            </p:nvSpPr>
            <p:spPr>
              <a:xfrm>
                <a:off x="4439520" y="2758680"/>
                <a:ext cx="47520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2" name="Rechthoek 80"/>
              <p:cNvSpPr/>
              <p:nvPr/>
            </p:nvSpPr>
            <p:spPr>
              <a:xfrm>
                <a:off x="7454160" y="3206160"/>
                <a:ext cx="200556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Unittestrapport</a:t>
                </a:r>
                <a:endParaRPr lang="nl-NL" sz="1600" b="0" strike="noStrike" spc="-1">
                  <a:solidFill>
                    <a:srgbClr val="000000"/>
                  </a:solidFill>
                  <a:latin typeface="Arial"/>
                </a:endParaRPr>
              </a:p>
            </p:txBody>
          </p:sp>
          <p:sp>
            <p:nvSpPr>
              <p:cNvPr id="283" name="PIJL-RECHTS 81"/>
              <p:cNvSpPr/>
              <p:nvPr/>
            </p:nvSpPr>
            <p:spPr>
              <a:xfrm>
                <a:off x="6868800" y="33141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4" name="PIJL-RECHTS 82"/>
              <p:cNvSpPr/>
              <p:nvPr/>
            </p:nvSpPr>
            <p:spPr>
              <a:xfrm>
                <a:off x="4348080" y="33141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5" name="Rechthoek 83"/>
              <p:cNvSpPr/>
              <p:nvPr/>
            </p:nvSpPr>
            <p:spPr>
              <a:xfrm>
                <a:off x="2631960" y="320616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Unittest</a:t>
                </a:r>
                <a:endParaRPr lang="nl-NL" sz="1600" b="0" strike="noStrike" spc="-1">
                  <a:solidFill>
                    <a:srgbClr val="000000"/>
                  </a:solidFill>
                  <a:latin typeface="Arial"/>
                </a:endParaRPr>
              </a:p>
            </p:txBody>
          </p:sp>
          <p:sp>
            <p:nvSpPr>
              <p:cNvPr id="286" name="Rechthoek 84"/>
              <p:cNvSpPr/>
              <p:nvPr/>
            </p:nvSpPr>
            <p:spPr>
              <a:xfrm>
                <a:off x="2705400" y="263268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87" name="Rechthoek 85"/>
              <p:cNvSpPr/>
              <p:nvPr/>
            </p:nvSpPr>
            <p:spPr>
              <a:xfrm>
                <a:off x="2633400" y="270216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88" name="PIJL-RECHTS 86"/>
              <p:cNvSpPr/>
              <p:nvPr/>
            </p:nvSpPr>
            <p:spPr>
              <a:xfrm>
                <a:off x="4361400" y="2820960"/>
                <a:ext cx="5605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9" name="PIJL-RECHTS 87"/>
              <p:cNvSpPr/>
              <p:nvPr/>
            </p:nvSpPr>
            <p:spPr>
              <a:xfrm>
                <a:off x="6870600" y="2665440"/>
                <a:ext cx="73980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90" name="PIJL-RECHTS 88"/>
              <p:cNvSpPr/>
              <p:nvPr/>
            </p:nvSpPr>
            <p:spPr>
              <a:xfrm>
                <a:off x="6870600" y="2738160"/>
                <a:ext cx="6440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91" name="PIJL-RECHTS 89"/>
              <p:cNvSpPr/>
              <p:nvPr/>
            </p:nvSpPr>
            <p:spPr>
              <a:xfrm>
                <a:off x="6870600" y="280728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92" name="Rechthoek 90"/>
              <p:cNvSpPr/>
              <p:nvPr/>
            </p:nvSpPr>
            <p:spPr>
              <a:xfrm>
                <a:off x="4935600" y="2641680"/>
                <a:ext cx="1941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Unittestfase</a:t>
                </a:r>
                <a:endParaRPr lang="nl-NL" sz="1800" b="0" strike="noStrike" spc="-1">
                  <a:solidFill>
                    <a:srgbClr val="000000"/>
                  </a:solidFill>
                  <a:latin typeface="Arial"/>
                </a:endParaRPr>
              </a:p>
            </p:txBody>
          </p:sp>
          <p:sp>
            <p:nvSpPr>
              <p:cNvPr id="293" name="Rechthoek 3"/>
              <p:cNvSpPr/>
              <p:nvPr/>
            </p:nvSpPr>
            <p:spPr>
              <a:xfrm>
                <a:off x="7613640" y="2568960"/>
                <a:ext cx="199008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Gevalideerde unit</a:t>
                </a:r>
                <a:endParaRPr lang="nl-NL" sz="1600" b="0" strike="noStrike" spc="-1">
                  <a:solidFill>
                    <a:srgbClr val="000000"/>
                  </a:solidFill>
                  <a:latin typeface="Arial"/>
                </a:endParaRPr>
              </a:p>
            </p:txBody>
          </p:sp>
          <p:sp>
            <p:nvSpPr>
              <p:cNvPr id="294" name="Rechthoek 3"/>
              <p:cNvSpPr/>
              <p:nvPr/>
            </p:nvSpPr>
            <p:spPr>
              <a:xfrm>
                <a:off x="7517520" y="2622960"/>
                <a:ext cx="202572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Gevalideerde unit</a:t>
                </a:r>
                <a:endParaRPr lang="nl-NL" sz="1600" b="0" strike="noStrike" spc="-1">
                  <a:solidFill>
                    <a:srgbClr val="000000"/>
                  </a:solidFill>
                  <a:latin typeface="Arial"/>
                </a:endParaRPr>
              </a:p>
            </p:txBody>
          </p:sp>
          <p:sp>
            <p:nvSpPr>
              <p:cNvPr id="295" name="Rechthoek 3"/>
              <p:cNvSpPr/>
              <p:nvPr/>
            </p:nvSpPr>
            <p:spPr>
              <a:xfrm>
                <a:off x="7457040" y="2695320"/>
                <a:ext cx="201204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Geverifieerde Unit</a:t>
                </a:r>
                <a:endParaRPr lang="nl-NL" sz="1600" b="0" strike="noStrike" spc="-1">
                  <a:solidFill>
                    <a:srgbClr val="000000"/>
                  </a:solidFill>
                  <a:latin typeface="Arial"/>
                </a:endParaRPr>
              </a:p>
            </p:txBody>
          </p:sp>
        </p:grpSp>
        <p:grpSp>
          <p:nvGrpSpPr>
            <p:cNvPr id="296" name="Groep 64"/>
            <p:cNvGrpSpPr/>
            <p:nvPr/>
          </p:nvGrpSpPr>
          <p:grpSpPr>
            <a:xfrm>
              <a:off x="2559960" y="1039680"/>
              <a:ext cx="7066800" cy="1228320"/>
              <a:chOff x="2559960" y="1039680"/>
              <a:chExt cx="7066800" cy="1228320"/>
            </a:xfrm>
          </p:grpSpPr>
          <p:sp>
            <p:nvSpPr>
              <p:cNvPr id="297" name="Rechthoek 65"/>
              <p:cNvSpPr/>
              <p:nvPr/>
            </p:nvSpPr>
            <p:spPr>
              <a:xfrm>
                <a:off x="7599240" y="1371960"/>
                <a:ext cx="202752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98" name="PIJL-RECHTS 66"/>
              <p:cNvSpPr/>
              <p:nvPr/>
            </p:nvSpPr>
            <p:spPr>
              <a:xfrm>
                <a:off x="6869880" y="1479960"/>
                <a:ext cx="717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99" name="Rechthoek 67"/>
              <p:cNvSpPr/>
              <p:nvPr/>
            </p:nvSpPr>
            <p:spPr>
              <a:xfrm>
                <a:off x="4916880" y="1261800"/>
                <a:ext cx="1950120" cy="1006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Implementatie-fase</a:t>
                </a:r>
                <a:endParaRPr lang="nl-NL" sz="1800" b="0" strike="noStrike" spc="-1">
                  <a:solidFill>
                    <a:srgbClr val="000000"/>
                  </a:solidFill>
                  <a:latin typeface="Arial"/>
                </a:endParaRPr>
              </a:p>
            </p:txBody>
          </p:sp>
          <p:sp>
            <p:nvSpPr>
              <p:cNvPr id="300" name="PIJL-RECHTS 68"/>
              <p:cNvSpPr/>
              <p:nvPr/>
            </p:nvSpPr>
            <p:spPr>
              <a:xfrm>
                <a:off x="4346280" y="136980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01" name="PIJL-RECHTS 69"/>
              <p:cNvSpPr/>
              <p:nvPr/>
            </p:nvSpPr>
            <p:spPr>
              <a:xfrm>
                <a:off x="4346280" y="18741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02" name="Rechthoek 70"/>
              <p:cNvSpPr/>
              <p:nvPr/>
            </p:nvSpPr>
            <p:spPr>
              <a:xfrm>
                <a:off x="2630160" y="126180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Circuit Diagram, PCB Layout, etc.</a:t>
                </a:r>
                <a:endParaRPr lang="nl-NL" sz="1600" b="0" strike="noStrike" spc="-1">
                  <a:solidFill>
                    <a:srgbClr val="000000"/>
                  </a:solidFill>
                  <a:latin typeface="Arial"/>
                </a:endParaRPr>
              </a:p>
            </p:txBody>
          </p:sp>
          <p:sp>
            <p:nvSpPr>
              <p:cNvPr id="303" name="Rechthoek 71"/>
              <p:cNvSpPr/>
              <p:nvPr/>
            </p:nvSpPr>
            <p:spPr>
              <a:xfrm>
                <a:off x="2630160" y="176580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State Diagram, Flowchart, etc.</a:t>
                </a:r>
                <a:endParaRPr lang="nl-NL" sz="1600" b="0" strike="noStrike" spc="-1">
                  <a:solidFill>
                    <a:srgbClr val="000000"/>
                  </a:solidFill>
                  <a:latin typeface="Arial"/>
                </a:endParaRPr>
              </a:p>
            </p:txBody>
          </p:sp>
          <p:sp>
            <p:nvSpPr>
              <p:cNvPr id="304" name="PIJL-RECHTS 72"/>
              <p:cNvSpPr/>
              <p:nvPr/>
            </p:nvSpPr>
            <p:spPr>
              <a:xfrm>
                <a:off x="6869880" y="1552680"/>
                <a:ext cx="645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05" name="PIJL-RECHTS 73"/>
              <p:cNvSpPr/>
              <p:nvPr/>
            </p:nvSpPr>
            <p:spPr>
              <a:xfrm>
                <a:off x="6869880" y="162180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06" name="Rechthoek 2"/>
              <p:cNvSpPr/>
              <p:nvPr/>
            </p:nvSpPr>
            <p:spPr>
              <a:xfrm>
                <a:off x="2559960" y="1039680"/>
                <a:ext cx="1879920" cy="2358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Detailontwerp</a:t>
                </a:r>
                <a:endParaRPr lang="nl-NL" sz="1800" b="0" strike="noStrike" spc="-1">
                  <a:solidFill>
                    <a:srgbClr val="000000"/>
                  </a:solidFill>
                  <a:latin typeface="Arial"/>
                </a:endParaRPr>
              </a:p>
            </p:txBody>
          </p:sp>
          <p:sp>
            <p:nvSpPr>
              <p:cNvPr id="307" name="Rechthoek 33"/>
              <p:cNvSpPr/>
              <p:nvPr/>
            </p:nvSpPr>
            <p:spPr>
              <a:xfrm>
                <a:off x="7529400" y="1425960"/>
                <a:ext cx="2014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308" name="Rechthoek 33"/>
              <p:cNvSpPr/>
              <p:nvPr/>
            </p:nvSpPr>
            <p:spPr>
              <a:xfrm>
                <a:off x="7445520" y="1496880"/>
                <a:ext cx="2014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grpSp>
      </p:grpSp>
      <p:sp>
        <p:nvSpPr>
          <p:cNvPr id="2" name="PlaceHolder 3">
            <a:extLst>
              <a:ext uri="{FF2B5EF4-FFF2-40B4-BE49-F238E27FC236}">
                <a16:creationId xmlns:a16="http://schemas.microsoft.com/office/drawing/2014/main" id="{B22CF21F-15C1-3357-F20C-F6FA31300B35}"/>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Planning Kwartaal 3</a:t>
            </a:r>
            <a:endParaRPr lang="nl-NL" sz="4000" b="0" strike="noStrike" spc="-1">
              <a:solidFill>
                <a:schemeClr val="dk1"/>
              </a:solidFill>
              <a:latin typeface="Arial"/>
            </a:endParaRPr>
          </a:p>
        </p:txBody>
      </p:sp>
      <p:sp>
        <p:nvSpPr>
          <p:cNvPr id="311" name="PlaceHolder 2"/>
          <p:cNvSpPr>
            <a:spLocks noGrp="1"/>
          </p:cNvSpPr>
          <p:nvPr>
            <p:ph/>
          </p:nvPr>
        </p:nvSpPr>
        <p:spPr>
          <a:xfrm>
            <a:off x="685440" y="1129680"/>
            <a:ext cx="11229120" cy="5415120"/>
          </a:xfrm>
          <a:prstGeom prst="rect">
            <a:avLst/>
          </a:prstGeom>
          <a:noFill/>
          <a:ln w="0">
            <a:noFill/>
          </a:ln>
        </p:spPr>
        <p:txBody>
          <a:bodyPr lIns="90000" tIns="45000" rIns="90000" bIns="45000" anchor="t">
            <a:normAutofit fontScale="93333"/>
          </a:bodyPr>
          <a:lstStyle/>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1: 	Plan van Aanpak</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3: 	Programma van Eisen, acceptatietestbeschrijving en individuele</a:t>
            </a:r>
            <a:br>
              <a:rPr sz="2800"/>
            </a:br>
            <a:r>
              <a:rPr lang="nl-NL" sz="2800" b="0" strike="noStrike" spc="-1">
                <a:solidFill>
                  <a:srgbClr val="000000"/>
                </a:solidFill>
                <a:latin typeface="Calibri"/>
                <a:ea typeface="DejaVu Sans"/>
              </a:rPr>
              <a:t>		planning (leerdoelen) competentieontwikkeling</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1" strike="noStrike" spc="-1">
                <a:solidFill>
                  <a:srgbClr val="FF0000"/>
                </a:solidFill>
                <a:latin typeface="Calibri"/>
                <a:ea typeface="DejaVu Sans"/>
              </a:rPr>
              <a:t>Week 4:	Eerste in hoofdlijnen functionele prototype af</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5: 	Eerste uitgewerkte versie onderzoeksrapport</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7:	Eerste uitgewerkte versie architectuurontwerp en</a:t>
            </a:r>
            <a:br>
              <a:rPr sz="2800"/>
            </a:br>
            <a:r>
              <a:rPr lang="nl-NL" sz="2800" b="0" strike="noStrike" spc="-1">
                <a:solidFill>
                  <a:srgbClr val="000000"/>
                </a:solidFill>
                <a:latin typeface="Calibri"/>
                <a:ea typeface="DejaVu Sans"/>
              </a:rPr>
              <a:t>		integratietestbeschrijving</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9: 	Eerste uitgewerkte versie detailontwerp en unittestbeschrijving</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10: 	</a:t>
            </a:r>
            <a:r>
              <a:rPr lang="nl-NL" sz="2800" b="1" strike="noStrike" spc="-1">
                <a:solidFill>
                  <a:srgbClr val="C00000"/>
                </a:solidFill>
                <a:latin typeface="Calibri"/>
                <a:ea typeface="DejaVu Sans"/>
              </a:rPr>
              <a:t>GO/NO-GO Design review presentaties</a:t>
            </a:r>
            <a:endParaRPr lang="nl-NL" sz="2800" b="0" strike="noStrike" spc="-1">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a:solidFill>
                <a:schemeClr val="dk1"/>
              </a:solidFill>
              <a:latin typeface="Arial"/>
            </a:endParaRPr>
          </a:p>
          <a:p>
            <a:pPr marL="228600" indent="-228600" defTabSz="914400">
              <a:lnSpc>
                <a:spcPct val="90000"/>
              </a:lnSpc>
              <a:spcBef>
                <a:spcPts val="1001"/>
              </a:spcBef>
              <a:buNone/>
              <a:tabLst>
                <a:tab pos="0" algn="l"/>
              </a:tabLst>
            </a:pPr>
            <a:r>
              <a:rPr lang="nl-NL" sz="2800" b="0" i="1" strike="noStrike" spc="-1">
                <a:solidFill>
                  <a:srgbClr val="000000"/>
                </a:solidFill>
                <a:latin typeface="Calibri"/>
                <a:ea typeface="DejaVu Sans"/>
              </a:rPr>
              <a:t>Met de docentbegeleider kan een afwijkende tijdsplanning worden afgesproken als de specifieke opdracht of context dit vereist.</a:t>
            </a:r>
            <a:endParaRPr lang="nl-NL" sz="2800" b="0" strike="noStrike" spc="-1">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a:solidFill>
                <a:schemeClr val="dk1"/>
              </a:solidFill>
              <a:latin typeface="Arial"/>
            </a:endParaRPr>
          </a:p>
        </p:txBody>
      </p:sp>
      <p:sp>
        <p:nvSpPr>
          <p:cNvPr id="2" name="PlaceHolder 3">
            <a:extLst>
              <a:ext uri="{FF2B5EF4-FFF2-40B4-BE49-F238E27FC236}">
                <a16:creationId xmlns:a16="http://schemas.microsoft.com/office/drawing/2014/main" id="{E6CDAA7C-2CC2-304B-2DF7-C0A96EF95474}"/>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Planning Kwartaal 4</a:t>
            </a:r>
            <a:endParaRPr lang="nl-NL" sz="4000" b="0" strike="noStrike" spc="-1">
              <a:solidFill>
                <a:schemeClr val="dk1"/>
              </a:solidFill>
              <a:latin typeface="Arial"/>
            </a:endParaRPr>
          </a:p>
        </p:txBody>
      </p:sp>
      <p:sp>
        <p:nvSpPr>
          <p:cNvPr id="315" name="PlaceHolder 2"/>
          <p:cNvSpPr>
            <a:spLocks noGrp="1"/>
          </p:cNvSpPr>
          <p:nvPr>
            <p:ph/>
          </p:nvPr>
        </p:nvSpPr>
        <p:spPr>
          <a:xfrm>
            <a:off x="685440" y="1129680"/>
            <a:ext cx="11229120" cy="5415120"/>
          </a:xfrm>
          <a:prstGeom prst="rect">
            <a:avLst/>
          </a:prstGeom>
          <a:noFill/>
          <a:ln w="0">
            <a:noFill/>
          </a:ln>
        </p:spPr>
        <p:txBody>
          <a:bodyPr lIns="90000" tIns="45000" rIns="90000" bIns="45000" anchor="t">
            <a:normAutofit/>
          </a:bodyPr>
          <a:lstStyle/>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1 t/m 3: 	Implementeren, units testen en debuggen</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3: 		Rapportage unittests</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4 t/m 6: 	Integreren, testen en debuggen</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6: 		Rapportage integratietest</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7: 		Opleveren project en rapportage </a:t>
            </a:r>
            <a:r>
              <a:rPr lang="en-US" sz="2800" b="0" strike="noStrike" spc="-1">
                <a:solidFill>
                  <a:srgbClr val="000000"/>
                </a:solidFill>
                <a:latin typeface="Calibri"/>
                <a:ea typeface="DejaVu Sans"/>
              </a:rPr>
              <a:t>acceptatietest</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8: 		Bijwerken documentatie “as-built”, overdracht project-				resultaten naar opdrachtgever en voorbereiden</a:t>
            </a:r>
            <a:br>
              <a:rPr sz="2800"/>
            </a:br>
            <a:r>
              <a:rPr lang="nl-NL" sz="2800" b="0" strike="noStrike" spc="-1">
                <a:solidFill>
                  <a:srgbClr val="000000"/>
                </a:solidFill>
                <a:latin typeface="Calibri"/>
                <a:ea typeface="DejaVu Sans"/>
              </a:rPr>
              <a:t>			assessment</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a:solidFill>
                  <a:srgbClr val="000000"/>
                </a:solidFill>
                <a:latin typeface="Calibri"/>
                <a:ea typeface="DejaVu Sans"/>
              </a:rPr>
              <a:t>Week 10:		Competentieverantwoording en </a:t>
            </a:r>
            <a:r>
              <a:rPr lang="nl-NL" sz="2800" b="1" strike="noStrike" spc="-1">
                <a:solidFill>
                  <a:srgbClr val="CC0033"/>
                </a:solidFill>
                <a:latin typeface="Calibri"/>
                <a:ea typeface="DejaVu Sans"/>
              </a:rPr>
              <a:t>individueel assessment</a:t>
            </a:r>
            <a:endParaRPr lang="nl-NL" sz="2800" b="0" strike="noStrike" spc="-1">
              <a:solidFill>
                <a:schemeClr val="dk1"/>
              </a:solidFill>
              <a:latin typeface="Arial"/>
            </a:endParaRPr>
          </a:p>
        </p:txBody>
      </p:sp>
      <p:sp>
        <p:nvSpPr>
          <p:cNvPr id="2" name="PlaceHolder 3">
            <a:extLst>
              <a:ext uri="{FF2B5EF4-FFF2-40B4-BE49-F238E27FC236}">
                <a16:creationId xmlns:a16="http://schemas.microsoft.com/office/drawing/2014/main" id="{01594A99-631B-5B4A-BDF8-F468528E0B12}"/>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Beoordeling competenties</a:t>
            </a:r>
            <a:endParaRPr lang="nl-NL" sz="4000" b="0" strike="noStrike" spc="-1">
              <a:solidFill>
                <a:schemeClr val="dk1"/>
              </a:solidFill>
              <a:latin typeface="Arial"/>
            </a:endParaRPr>
          </a:p>
        </p:txBody>
      </p:sp>
      <p:sp>
        <p:nvSpPr>
          <p:cNvPr id="319" name="PlaceHolder 2"/>
          <p:cNvSpPr>
            <a:spLocks noGrp="1"/>
          </p:cNvSpPr>
          <p:nvPr>
            <p:ph/>
          </p:nvPr>
        </p:nvSpPr>
        <p:spPr>
          <a:xfrm>
            <a:off x="685440" y="1129680"/>
            <a:ext cx="11229120" cy="5415120"/>
          </a:xfrm>
          <a:prstGeom prst="rect">
            <a:avLst/>
          </a:prstGeom>
          <a:noFill/>
          <a:ln w="0">
            <a:noFill/>
          </a:ln>
        </p:spPr>
        <p:txBody>
          <a:bodyPr lIns="90000" tIns="45000" rIns="90000" bIns="45000" anchor="t">
            <a:normAutofit/>
          </a:bodyPr>
          <a:lstStyle/>
          <a:p>
            <a:pPr marL="228600" indent="-228600" defTabSz="914400">
              <a:lnSpc>
                <a:spcPct val="90000"/>
              </a:lnSpc>
              <a:spcBef>
                <a:spcPts val="1001"/>
              </a:spcBef>
              <a:buClr>
                <a:srgbClr val="000000"/>
              </a:buClr>
              <a:buFont typeface="Arial"/>
              <a:buChar char="•"/>
            </a:pPr>
            <a:r>
              <a:rPr lang="nl-NL" sz="3200" b="0" strike="noStrike" spc="-1" dirty="0">
                <a:solidFill>
                  <a:srgbClr val="000000"/>
                </a:solidFill>
                <a:latin typeface="Calibri"/>
                <a:ea typeface="DejaVu Sans"/>
              </a:rPr>
              <a:t>Tijdens het assessment zal gebruik gemaakt worden van de </a:t>
            </a:r>
            <a:r>
              <a:rPr lang="nl-NL" sz="3200" b="0" strike="noStrike" spc="-1" dirty="0" err="1">
                <a:solidFill>
                  <a:srgbClr val="000000"/>
                </a:solidFill>
                <a:latin typeface="Calibri"/>
                <a:ea typeface="DejaVu Sans"/>
              </a:rPr>
              <a:t>rubric</a:t>
            </a:r>
            <a:r>
              <a:rPr lang="nl-NL" sz="3200" b="0" strike="noStrike" spc="-1" dirty="0">
                <a:solidFill>
                  <a:srgbClr val="000000"/>
                </a:solidFill>
                <a:latin typeface="Calibri"/>
                <a:ea typeface="DejaVu Sans"/>
              </a:rPr>
              <a:t> die ook bij AFST30 gebruikt zal worden.</a:t>
            </a:r>
            <a:endParaRPr lang="nl-NL" sz="32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32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3200" b="0" strike="noStrike" spc="-1" dirty="0">
                <a:solidFill>
                  <a:srgbClr val="000000"/>
                </a:solidFill>
                <a:latin typeface="Calibri"/>
                <a:ea typeface="DejaVu Sans"/>
              </a:rPr>
              <a:t>Zie </a:t>
            </a:r>
            <a:r>
              <a:rPr lang="nl-NL" sz="3200" b="0" u="sng" strike="noStrike" spc="-1" dirty="0">
                <a:solidFill>
                  <a:srgbClr val="0000FF"/>
                </a:solidFill>
                <a:uFillTx/>
                <a:latin typeface="Calibri"/>
                <a:ea typeface="DejaVu Sans"/>
                <a:hlinkClick r:id="rId3"/>
              </a:rPr>
              <a:t>HandleidingAssessment_PEE51.pdf</a:t>
            </a:r>
            <a:r>
              <a:rPr lang="nl-NL" sz="3200" b="0" strike="noStrike" spc="-1" dirty="0">
                <a:solidFill>
                  <a:srgbClr val="000000"/>
                </a:solidFill>
                <a:latin typeface="Calibri"/>
                <a:ea typeface="DejaVu Sans"/>
              </a:rPr>
              <a:t>. </a:t>
            </a:r>
            <a:br>
              <a:rPr sz="2800" dirty="0"/>
            </a:br>
            <a:r>
              <a:rPr lang="nl-NL" sz="3200" b="0" strike="noStrike" spc="-1" dirty="0">
                <a:solidFill>
                  <a:srgbClr val="000000"/>
                </a:solidFill>
                <a:latin typeface="Calibri"/>
                <a:ea typeface="DejaVu Sans"/>
              </a:rPr>
              <a:t> </a:t>
            </a:r>
            <a:endParaRPr lang="nl-NL" sz="32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3200" b="0" strike="noStrike" spc="-1" dirty="0">
                <a:solidFill>
                  <a:srgbClr val="000000"/>
                </a:solidFill>
                <a:latin typeface="Calibri"/>
                <a:ea typeface="DejaVu Sans"/>
              </a:rPr>
              <a:t>Per competentie staan indicatoren beschreven voor de cijfers Onvoldoende, 6, 8 en 10.</a:t>
            </a:r>
            <a:endParaRPr lang="nl-NL" sz="32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32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3200" b="0" strike="noStrike" spc="-1" dirty="0">
                <a:solidFill>
                  <a:srgbClr val="000000"/>
                </a:solidFill>
                <a:latin typeface="Calibri"/>
                <a:ea typeface="DejaVu Sans"/>
              </a:rPr>
              <a:t>Er is ook een template voor de projectdocumentatie:</a:t>
            </a:r>
            <a:br>
              <a:rPr sz="2800" dirty="0"/>
            </a:br>
            <a:r>
              <a:rPr lang="nl-NL" sz="2800" dirty="0">
                <a:hlinkClick r:id="rId4"/>
              </a:rPr>
              <a:t>Template_Projectdocument_28-01-2018.docx</a:t>
            </a:r>
            <a:endParaRPr lang="nl-NL" sz="3200" b="0" strike="noStrike" spc="-1" dirty="0">
              <a:solidFill>
                <a:schemeClr val="dk1"/>
              </a:solidFill>
              <a:latin typeface="Arial"/>
            </a:endParaRPr>
          </a:p>
        </p:txBody>
      </p:sp>
      <p:sp>
        <p:nvSpPr>
          <p:cNvPr id="2" name="PlaceHolder 3">
            <a:extLst>
              <a:ext uri="{FF2B5EF4-FFF2-40B4-BE49-F238E27FC236}">
                <a16:creationId xmlns:a16="http://schemas.microsoft.com/office/drawing/2014/main" id="{990D841C-8A9A-AFC3-D9EC-89291D6EA6F5}"/>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jdelijke aanduiding voor afbeelding 2"/>
          <p:cNvSpPr/>
          <p:nvPr/>
        </p:nvSpPr>
        <p:spPr>
          <a:xfrm>
            <a:off x="0" y="0"/>
            <a:ext cx="12187080" cy="6856200"/>
          </a:xfrm>
          <a:prstGeom prst="rect">
            <a:avLst/>
          </a:prstGeom>
          <a:solidFill>
            <a:srgbClr val="CF0033"/>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000000"/>
              </a:solidFill>
              <a:latin typeface="Arial"/>
            </a:endParaRPr>
          </a:p>
        </p:txBody>
      </p:sp>
      <p:pic>
        <p:nvPicPr>
          <p:cNvPr id="322" name="Afbeelding 5" descr="HR_LOGO_rechtsonder_CMYK_wit.eps"/>
          <p:cNvPicPr/>
          <p:nvPr/>
        </p:nvPicPr>
        <p:blipFill>
          <a:blip r:embed="rId3">
            <a:alphaModFix amt="50000"/>
          </a:blip>
          <a:stretch/>
        </p:blipFill>
        <p:spPr>
          <a:xfrm>
            <a:off x="5043600" y="1268280"/>
            <a:ext cx="2170800" cy="2172960"/>
          </a:xfrm>
          <a:prstGeom prst="rect">
            <a:avLst/>
          </a:prstGeom>
          <a:ln w="0">
            <a:noFill/>
          </a:ln>
        </p:spPr>
      </p:pic>
      <p:pic>
        <p:nvPicPr>
          <p:cNvPr id="323" name="Afbeelding 6" descr="HR_OJ_CMYK_wit.eps"/>
          <p:cNvPicPr/>
          <p:nvPr/>
        </p:nvPicPr>
        <p:blipFill>
          <a:blip r:embed="rId4">
            <a:alphaModFix amt="50000"/>
          </a:blip>
          <a:stretch/>
        </p:blipFill>
        <p:spPr>
          <a:xfrm>
            <a:off x="3601080" y="4653000"/>
            <a:ext cx="5027400" cy="74448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Huisman">
            <a:extLst>
              <a:ext uri="{FF2B5EF4-FFF2-40B4-BE49-F238E27FC236}">
                <a16:creationId xmlns:a16="http://schemas.microsoft.com/office/drawing/2014/main" id="{DE2C2192-F94F-2B22-44A7-E3A115FC3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1987"/>
            <a:ext cx="12188825" cy="36560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21FC86F-7379-182A-D448-700399E88771}"/>
              </a:ext>
            </a:extLst>
          </p:cNvPr>
          <p:cNvSpPr>
            <a:spLocks noGrp="1"/>
          </p:cNvSpPr>
          <p:nvPr>
            <p:ph type="title"/>
          </p:nvPr>
        </p:nvSpPr>
        <p:spPr/>
        <p:txBody>
          <a:bodyPr/>
          <a:lstStyle/>
          <a:p>
            <a:r>
              <a:rPr lang="nl-NL" dirty="0"/>
              <a:t>Excursie</a:t>
            </a:r>
          </a:p>
        </p:txBody>
      </p:sp>
      <p:sp>
        <p:nvSpPr>
          <p:cNvPr id="4" name="PlaceHolder 3">
            <a:extLst>
              <a:ext uri="{FF2B5EF4-FFF2-40B4-BE49-F238E27FC236}">
                <a16:creationId xmlns:a16="http://schemas.microsoft.com/office/drawing/2014/main" id="{40380332-AF2C-2C98-D04B-7E63A0090124}"/>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
        <p:nvSpPr>
          <p:cNvPr id="6" name="Tekstvak 5">
            <a:extLst>
              <a:ext uri="{FF2B5EF4-FFF2-40B4-BE49-F238E27FC236}">
                <a16:creationId xmlns:a16="http://schemas.microsoft.com/office/drawing/2014/main" id="{88241A6F-5B52-ADBF-A3B0-B3A78234F7E5}"/>
              </a:ext>
            </a:extLst>
          </p:cNvPr>
          <p:cNvSpPr txBox="1"/>
          <p:nvPr/>
        </p:nvSpPr>
        <p:spPr>
          <a:xfrm>
            <a:off x="6607480" y="846000"/>
            <a:ext cx="6100174" cy="2739211"/>
          </a:xfrm>
          <a:prstGeom prst="rect">
            <a:avLst/>
          </a:prstGeom>
          <a:noFill/>
        </p:spPr>
        <p:txBody>
          <a:bodyPr wrap="square">
            <a:spAutoFit/>
          </a:bodyPr>
          <a:lstStyle/>
          <a:p>
            <a:pPr algn="l"/>
            <a:r>
              <a:rPr lang="nl-NL" sz="2800" b="0" i="0" dirty="0">
                <a:effectLst/>
                <a:latin typeface="Arial" panose="020B0604020202020204" pitchFamily="34" charset="0"/>
              </a:rPr>
              <a:t>Donderdag 1 februari</a:t>
            </a:r>
          </a:p>
          <a:p>
            <a:pPr algn="l"/>
            <a:endParaRPr lang="nl-NL" sz="1800" b="0" i="0" dirty="0">
              <a:effectLst/>
              <a:latin typeface="Arial" panose="020B0604020202020204" pitchFamily="34" charset="0"/>
            </a:endParaRPr>
          </a:p>
          <a:p>
            <a:pPr algn="l"/>
            <a:r>
              <a:rPr lang="nl-NL" sz="1800" b="0" i="0" dirty="0">
                <a:effectLst/>
                <a:latin typeface="Arial" panose="020B0604020202020204" pitchFamily="34" charset="0"/>
              </a:rPr>
              <a:t>13:45 uur: Ontvangst bij de receptie</a:t>
            </a:r>
            <a:endParaRPr lang="nl-NL" sz="2400" b="0" i="0" dirty="0">
              <a:effectLst/>
              <a:latin typeface="Calibri" panose="020F0502020204030204" pitchFamily="34" charset="0"/>
            </a:endParaRPr>
          </a:p>
          <a:p>
            <a:pPr algn="l"/>
            <a:r>
              <a:rPr lang="nl-NL" sz="1800" b="0" i="0" dirty="0">
                <a:effectLst/>
                <a:latin typeface="Arial" panose="020B0604020202020204" pitchFamily="34" charset="0"/>
              </a:rPr>
              <a:t>14:00 uur: Presentatie</a:t>
            </a:r>
            <a:endParaRPr lang="nl-NL" sz="2400" b="0" i="0" dirty="0">
              <a:effectLst/>
              <a:latin typeface="Calibri" panose="020F0502020204030204" pitchFamily="34" charset="0"/>
            </a:endParaRPr>
          </a:p>
          <a:p>
            <a:pPr algn="l"/>
            <a:r>
              <a:rPr lang="nl-NL" sz="1800" b="0" i="0" dirty="0">
                <a:effectLst/>
                <a:latin typeface="Arial" panose="020B0604020202020204" pitchFamily="34" charset="0"/>
              </a:rPr>
              <a:t>14:35 uur: Voorbereiding voor de rondleiding</a:t>
            </a:r>
            <a:endParaRPr lang="nl-NL" sz="2400" b="0" i="0" dirty="0">
              <a:effectLst/>
              <a:latin typeface="Calibri" panose="020F0502020204030204" pitchFamily="34" charset="0"/>
            </a:endParaRPr>
          </a:p>
          <a:p>
            <a:pPr algn="l"/>
            <a:r>
              <a:rPr lang="nl-NL" sz="1800" b="0" i="0" dirty="0">
                <a:effectLst/>
                <a:latin typeface="Arial" panose="020B0604020202020204" pitchFamily="34" charset="0"/>
              </a:rPr>
              <a:t>15:00 uur: Start rondleiding (Fabriekstour)</a:t>
            </a:r>
            <a:endParaRPr lang="nl-NL" sz="2400" b="0" i="0" dirty="0">
              <a:effectLst/>
              <a:latin typeface="Calibri" panose="020F0502020204030204" pitchFamily="34" charset="0"/>
            </a:endParaRPr>
          </a:p>
          <a:p>
            <a:pPr algn="l"/>
            <a:r>
              <a:rPr lang="nl-NL" sz="1800" b="0" i="0" dirty="0">
                <a:effectLst/>
                <a:latin typeface="Arial" panose="020B0604020202020204" pitchFamily="34" charset="0"/>
              </a:rPr>
              <a:t>16:00 uur: Einde bezoek</a:t>
            </a:r>
            <a:endParaRPr lang="nl-NL" sz="2400" b="0" i="0" dirty="0">
              <a:effectLst/>
              <a:latin typeface="Calibri" panose="020F0502020204030204" pitchFamily="34" charset="0"/>
            </a:endParaRPr>
          </a:p>
          <a:p>
            <a:br>
              <a:rPr lang="nl-NL" dirty="0"/>
            </a:br>
            <a:endParaRPr lang="nl-NL" dirty="0"/>
          </a:p>
        </p:txBody>
      </p:sp>
      <p:sp>
        <p:nvSpPr>
          <p:cNvPr id="7" name="Tekstvak 6">
            <a:extLst>
              <a:ext uri="{FF2B5EF4-FFF2-40B4-BE49-F238E27FC236}">
                <a16:creationId xmlns:a16="http://schemas.microsoft.com/office/drawing/2014/main" id="{C2E40049-DD9F-E1DA-B9C4-57DF9236C37B}"/>
              </a:ext>
            </a:extLst>
          </p:cNvPr>
          <p:cNvSpPr txBox="1"/>
          <p:nvPr/>
        </p:nvSpPr>
        <p:spPr>
          <a:xfrm>
            <a:off x="3631526" y="1418400"/>
            <a:ext cx="1846980" cy="584775"/>
          </a:xfrm>
          <a:prstGeom prst="rect">
            <a:avLst/>
          </a:prstGeom>
          <a:noFill/>
        </p:spPr>
        <p:txBody>
          <a:bodyPr wrap="none" rtlCol="0">
            <a:spAutoFit/>
          </a:bodyPr>
          <a:lstStyle/>
          <a:p>
            <a:r>
              <a:rPr lang="nl-NL" sz="3200" dirty="0"/>
              <a:t>ID mee!!!</a:t>
            </a:r>
          </a:p>
        </p:txBody>
      </p:sp>
    </p:spTree>
    <p:extLst>
      <p:ext uri="{BB962C8B-B14F-4D97-AF65-F5344CB8AC3E}">
        <p14:creationId xmlns:p14="http://schemas.microsoft.com/office/powerpoint/2010/main" val="106183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ceHolder 1">
            <a:extLst>
              <a:ext uri="{FF2B5EF4-FFF2-40B4-BE49-F238E27FC236}">
                <a16:creationId xmlns:a16="http://schemas.microsoft.com/office/drawing/2014/main" id="{AECB63C0-D399-9F15-D1BF-B4949F001062}"/>
              </a:ext>
            </a:extLst>
          </p:cNvPr>
          <p:cNvSpPr txBox="1">
            <a:spLocks/>
          </p:cNvSpPr>
          <p:nvPr/>
        </p:nvSpPr>
        <p:spPr>
          <a:xfrm>
            <a:off x="364680" y="0"/>
            <a:ext cx="11821680" cy="791280"/>
          </a:xfrm>
          <a:prstGeom prst="rect">
            <a:avLst/>
          </a:prstGeom>
          <a:noFill/>
          <a:ln w="0">
            <a:noFill/>
          </a:ln>
        </p:spPr>
        <p:txBody>
          <a:bodyPr lIns="90000" tIns="45000" rIns="90000" bIns="45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b="1" cap="all" spc="-1" dirty="0">
                <a:solidFill>
                  <a:srgbClr val="000000"/>
                </a:solidFill>
                <a:latin typeface="Calibri"/>
                <a:ea typeface="DejaVu Sans"/>
              </a:rPr>
              <a:t>Begeleiding</a:t>
            </a:r>
            <a:endParaRPr lang="nl-NL" sz="4000" spc="-1" dirty="0">
              <a:solidFill>
                <a:schemeClr val="dk1"/>
              </a:solidFill>
              <a:latin typeface="Arial"/>
            </a:endParaRPr>
          </a:p>
        </p:txBody>
      </p:sp>
      <p:pic>
        <p:nvPicPr>
          <p:cNvPr id="10" name="Afbeelding 9" descr="Afbeelding met Menselijk gezicht, persoon, glimlach, Voorhoofd&#10;&#10;Automatisch gegenereerde beschrijving">
            <a:extLst>
              <a:ext uri="{FF2B5EF4-FFF2-40B4-BE49-F238E27FC236}">
                <a16:creationId xmlns:a16="http://schemas.microsoft.com/office/drawing/2014/main" id="{6B0FA3C6-3D43-8546-9331-730CC9588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38" y="1028700"/>
            <a:ext cx="1905000" cy="2400300"/>
          </a:xfrm>
          <a:prstGeom prst="rect">
            <a:avLst/>
          </a:prstGeom>
        </p:spPr>
      </p:pic>
      <p:pic>
        <p:nvPicPr>
          <p:cNvPr id="12" name="Afbeelding 11" descr="Afbeelding met schets, tekening, kunst, zwart&#10;&#10;Automatisch gegenereerde beschrijving">
            <a:extLst>
              <a:ext uri="{FF2B5EF4-FFF2-40B4-BE49-F238E27FC236}">
                <a16:creationId xmlns:a16="http://schemas.microsoft.com/office/drawing/2014/main" id="{0FADC633-2AC1-CEFF-91F5-617D6F150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8" y="3644499"/>
            <a:ext cx="1905000" cy="2400300"/>
          </a:xfrm>
          <a:prstGeom prst="rect">
            <a:avLst/>
          </a:prstGeom>
        </p:spPr>
      </p:pic>
      <p:pic>
        <p:nvPicPr>
          <p:cNvPr id="14" name="Afbeelding 13" descr="Afbeelding met persoon, Menselijk gezicht, glimlach, kleding&#10;&#10;Automatisch gegenereerde beschrijving">
            <a:extLst>
              <a:ext uri="{FF2B5EF4-FFF2-40B4-BE49-F238E27FC236}">
                <a16:creationId xmlns:a16="http://schemas.microsoft.com/office/drawing/2014/main" id="{1B0FC2F9-BFD4-6D08-8FF8-CFB4813FF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20" y="1017739"/>
            <a:ext cx="1905000" cy="2400300"/>
          </a:xfrm>
          <a:prstGeom prst="rect">
            <a:avLst/>
          </a:prstGeom>
        </p:spPr>
      </p:pic>
      <p:pic>
        <p:nvPicPr>
          <p:cNvPr id="16" name="Afbeelding 15" descr="Afbeelding met persoon, Menselijk gezicht, kleding, glimlach&#10;&#10;Automatisch gegenereerde beschrijving">
            <a:extLst>
              <a:ext uri="{FF2B5EF4-FFF2-40B4-BE49-F238E27FC236}">
                <a16:creationId xmlns:a16="http://schemas.microsoft.com/office/drawing/2014/main" id="{75FA41EC-8189-1755-C09E-DC7034ACF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020" y="3644499"/>
            <a:ext cx="1905000" cy="2400300"/>
          </a:xfrm>
          <a:prstGeom prst="rect">
            <a:avLst/>
          </a:prstGeom>
        </p:spPr>
      </p:pic>
      <p:pic>
        <p:nvPicPr>
          <p:cNvPr id="18" name="Afbeelding 17" descr="Afbeelding met persoon, Menselijk gezicht, glimlach, Kin&#10;&#10;Automatisch gegenereerde beschrijving">
            <a:extLst>
              <a:ext uri="{FF2B5EF4-FFF2-40B4-BE49-F238E27FC236}">
                <a16:creationId xmlns:a16="http://schemas.microsoft.com/office/drawing/2014/main" id="{C621A375-11D5-528B-4C84-19F5A7187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8443" y="1028700"/>
            <a:ext cx="1905000" cy="2400300"/>
          </a:xfrm>
          <a:prstGeom prst="rect">
            <a:avLst/>
          </a:prstGeom>
        </p:spPr>
      </p:pic>
    </p:spTree>
    <p:extLst>
      <p:ext uri="{BB962C8B-B14F-4D97-AF65-F5344CB8AC3E}">
        <p14:creationId xmlns:p14="http://schemas.microsoft.com/office/powerpoint/2010/main" val="363820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e.s. S3 Halfhoge veiligheidsschoenen Siom-x12 low zwart | Strauss">
            <a:extLst>
              <a:ext uri="{FF2B5EF4-FFF2-40B4-BE49-F238E27FC236}">
                <a16:creationId xmlns:a16="http://schemas.microsoft.com/office/drawing/2014/main" id="{CADAC017-2DD6-23C3-76B7-086BA3E8A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010" y="0"/>
            <a:ext cx="8842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28821C5-8FB7-E3A0-EFCA-4CED4966B665}"/>
              </a:ext>
            </a:extLst>
          </p:cNvPr>
          <p:cNvSpPr>
            <a:spLocks noGrp="1"/>
          </p:cNvSpPr>
          <p:nvPr>
            <p:ph type="title"/>
          </p:nvPr>
        </p:nvSpPr>
        <p:spPr/>
        <p:txBody>
          <a:bodyPr/>
          <a:lstStyle/>
          <a:p>
            <a:r>
              <a:rPr lang="nl-NL" dirty="0"/>
              <a:t>werkschoenen</a:t>
            </a:r>
          </a:p>
        </p:txBody>
      </p:sp>
      <p:sp>
        <p:nvSpPr>
          <p:cNvPr id="4" name="PlaceHolder 3">
            <a:extLst>
              <a:ext uri="{FF2B5EF4-FFF2-40B4-BE49-F238E27FC236}">
                <a16:creationId xmlns:a16="http://schemas.microsoft.com/office/drawing/2014/main" id="{B6745999-33CF-67F6-AA1F-C34E4970651E}"/>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
        <p:nvSpPr>
          <p:cNvPr id="6" name="Tekstvak 5">
            <a:extLst>
              <a:ext uri="{FF2B5EF4-FFF2-40B4-BE49-F238E27FC236}">
                <a16:creationId xmlns:a16="http://schemas.microsoft.com/office/drawing/2014/main" id="{1CA91FFB-9479-5F79-A142-AA816CD029E7}"/>
              </a:ext>
            </a:extLst>
          </p:cNvPr>
          <p:cNvSpPr txBox="1"/>
          <p:nvPr/>
        </p:nvSpPr>
        <p:spPr>
          <a:xfrm>
            <a:off x="364680" y="1418400"/>
            <a:ext cx="3544560" cy="1200329"/>
          </a:xfrm>
          <a:prstGeom prst="rect">
            <a:avLst/>
          </a:prstGeom>
          <a:noFill/>
        </p:spPr>
        <p:txBody>
          <a:bodyPr wrap="none" rtlCol="0">
            <a:spAutoFit/>
          </a:bodyPr>
          <a:lstStyle/>
          <a:p>
            <a:r>
              <a:rPr lang="nl-NL" dirty="0"/>
              <a:t>Schoenen ophalen voor excursie</a:t>
            </a:r>
          </a:p>
          <a:p>
            <a:endParaRPr lang="nl-NL" dirty="0"/>
          </a:p>
          <a:p>
            <a:r>
              <a:rPr lang="nl-NL" dirty="0"/>
              <a:t>Donderdag tussen 10:00 en </a:t>
            </a:r>
          </a:p>
          <a:p>
            <a:r>
              <a:rPr lang="nl-NL" dirty="0"/>
              <a:t>	11:00</a:t>
            </a:r>
          </a:p>
        </p:txBody>
      </p:sp>
    </p:spTree>
    <p:extLst>
      <p:ext uri="{BB962C8B-B14F-4D97-AF65-F5344CB8AC3E}">
        <p14:creationId xmlns:p14="http://schemas.microsoft.com/office/powerpoint/2010/main" val="4133504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Profielfoto van Michel van Es">
            <a:extLst>
              <a:ext uri="{FF2B5EF4-FFF2-40B4-BE49-F238E27FC236}">
                <a16:creationId xmlns:a16="http://schemas.microsoft.com/office/drawing/2014/main" id="{090B8D6A-995D-9920-8668-D6C3BB1A4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315" y="2153475"/>
            <a:ext cx="3013510" cy="30135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ver ons: Batenburg JB Systems - Batenburg JB Systems">
            <a:extLst>
              <a:ext uri="{FF2B5EF4-FFF2-40B4-BE49-F238E27FC236}">
                <a16:creationId xmlns:a16="http://schemas.microsoft.com/office/drawing/2014/main" id="{F997F3D7-C357-0C5B-B893-0A9578B491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4869" y="1897640"/>
            <a:ext cx="2174266" cy="3269345"/>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a:extLst>
              <a:ext uri="{FF2B5EF4-FFF2-40B4-BE49-F238E27FC236}">
                <a16:creationId xmlns:a16="http://schemas.microsoft.com/office/drawing/2014/main" id="{AC3F833B-4C9D-183D-3D50-17AD962DC5DD}"/>
              </a:ext>
            </a:extLst>
          </p:cNvPr>
          <p:cNvSpPr>
            <a:spLocks noGrp="1"/>
          </p:cNvSpPr>
          <p:nvPr>
            <p:ph type="subTitle"/>
          </p:nvPr>
        </p:nvSpPr>
        <p:spPr>
          <a:xfrm>
            <a:off x="720952" y="1492687"/>
            <a:ext cx="10333268" cy="3079313"/>
          </a:xfrm>
        </p:spPr>
        <p:txBody>
          <a:bodyPr numCol="2"/>
          <a:lstStyle/>
          <a:p>
            <a:r>
              <a:rPr lang="nl-NL" sz="2000" dirty="0"/>
              <a:t>Vrijdag 2 februari 10:00</a:t>
            </a:r>
          </a:p>
          <a:p>
            <a:endParaRPr lang="nl-NL" sz="2000" dirty="0"/>
          </a:p>
          <a:p>
            <a:r>
              <a:rPr lang="nl-NL" sz="2000" dirty="0"/>
              <a:t>Raoul Molenkamp</a:t>
            </a:r>
          </a:p>
          <a:p>
            <a:r>
              <a:rPr lang="nl-NL" sz="2000" dirty="0"/>
              <a:t>JB Systems</a:t>
            </a:r>
          </a:p>
          <a:p>
            <a:r>
              <a:rPr lang="nl-NL" sz="2000" b="0" i="0" dirty="0">
                <a:solidFill>
                  <a:srgbClr val="000000"/>
                </a:solidFill>
                <a:effectLst/>
                <a:latin typeface="Arial" panose="020B0604020202020204" pitchFamily="34" charset="0"/>
              </a:rPr>
              <a:t>Systeemontwerpen en 	</a:t>
            </a:r>
          </a:p>
          <a:p>
            <a:r>
              <a:rPr lang="nl-NL" sz="2000" b="0" i="0" dirty="0">
                <a:solidFill>
                  <a:srgbClr val="000000"/>
                </a:solidFill>
                <a:effectLst/>
                <a:latin typeface="Arial" panose="020B0604020202020204" pitchFamily="34" charset="0"/>
              </a:rPr>
              <a:t>projectmanagement</a:t>
            </a:r>
          </a:p>
          <a:p>
            <a:endParaRPr lang="nl-NL" sz="2000" dirty="0"/>
          </a:p>
          <a:p>
            <a:endParaRPr lang="nl-NL" sz="2000" dirty="0"/>
          </a:p>
          <a:p>
            <a:endParaRPr lang="nl-NL" sz="2000" dirty="0"/>
          </a:p>
          <a:p>
            <a:endParaRPr lang="nl-NL" sz="2000" dirty="0"/>
          </a:p>
          <a:p>
            <a:endParaRPr lang="nl-NL" sz="2000" dirty="0"/>
          </a:p>
          <a:p>
            <a:r>
              <a:rPr lang="nl-NL" sz="2000" dirty="0"/>
              <a:t>Vrijdag 2 februari 14:00</a:t>
            </a:r>
          </a:p>
          <a:p>
            <a:endParaRPr lang="nl-NL" sz="2000" dirty="0"/>
          </a:p>
          <a:p>
            <a:r>
              <a:rPr lang="nl-NL" sz="2000" dirty="0"/>
              <a:t>Michel van Es</a:t>
            </a:r>
          </a:p>
          <a:p>
            <a:r>
              <a:rPr lang="nl-NL" sz="2000" dirty="0" err="1"/>
              <a:t>Quooker</a:t>
            </a:r>
            <a:endParaRPr lang="nl-NL" sz="2000" dirty="0"/>
          </a:p>
          <a:p>
            <a:r>
              <a:rPr lang="nl-NL" sz="2000" dirty="0"/>
              <a:t>Relatie tussen richtlijnen en </a:t>
            </a:r>
          </a:p>
          <a:p>
            <a:r>
              <a:rPr lang="nl-NL" sz="2000" dirty="0"/>
              <a:t>normen</a:t>
            </a:r>
          </a:p>
        </p:txBody>
      </p:sp>
      <p:sp>
        <p:nvSpPr>
          <p:cNvPr id="2" name="Titel 1">
            <a:extLst>
              <a:ext uri="{FF2B5EF4-FFF2-40B4-BE49-F238E27FC236}">
                <a16:creationId xmlns:a16="http://schemas.microsoft.com/office/drawing/2014/main" id="{C69648E5-1336-4690-7444-D10826BD789A}"/>
              </a:ext>
            </a:extLst>
          </p:cNvPr>
          <p:cNvSpPr>
            <a:spLocks noGrp="1"/>
          </p:cNvSpPr>
          <p:nvPr>
            <p:ph type="title"/>
          </p:nvPr>
        </p:nvSpPr>
        <p:spPr/>
        <p:txBody>
          <a:bodyPr/>
          <a:lstStyle/>
          <a:p>
            <a:r>
              <a:rPr lang="nl-NL" dirty="0"/>
              <a:t>Gastcolleges</a:t>
            </a:r>
          </a:p>
        </p:txBody>
      </p:sp>
      <p:sp>
        <p:nvSpPr>
          <p:cNvPr id="4" name="PlaceHolder 3">
            <a:extLst>
              <a:ext uri="{FF2B5EF4-FFF2-40B4-BE49-F238E27FC236}">
                <a16:creationId xmlns:a16="http://schemas.microsoft.com/office/drawing/2014/main" id="{8DB50FEF-E172-C685-3FE9-450DB524B2EF}"/>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pic>
        <p:nvPicPr>
          <p:cNvPr id="4106" name="Picture 10">
            <a:extLst>
              <a:ext uri="{FF2B5EF4-FFF2-40B4-BE49-F238E27FC236}">
                <a16:creationId xmlns:a16="http://schemas.microsoft.com/office/drawing/2014/main" id="{4894D11A-CD57-D021-B54A-408E8ADCA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385" y="5268956"/>
            <a:ext cx="3333750" cy="4286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E9F0EC86-8C69-A287-97AB-354A9D2BB0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9970" y="5166985"/>
            <a:ext cx="31242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485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cture 8"/>
          <p:cNvPicPr/>
          <p:nvPr/>
        </p:nvPicPr>
        <p:blipFill>
          <a:blip r:embed="rId3">
            <a:alphaModFix amt="50000"/>
          </a:blip>
          <a:stretch/>
        </p:blipFill>
        <p:spPr>
          <a:xfrm>
            <a:off x="-2401920" y="-4610160"/>
            <a:ext cx="16990920" cy="13132440"/>
          </a:xfrm>
          <a:prstGeom prst="rect">
            <a:avLst/>
          </a:prstGeom>
          <a:ln w="0">
            <a:noFill/>
          </a:ln>
        </p:spPr>
      </p:pic>
      <p:sp>
        <p:nvSpPr>
          <p:cNvPr id="325" name="PlaceHolder 1"/>
          <p:cNvSpPr>
            <a:spLocks noGrp="1"/>
          </p:cNvSpPr>
          <p:nvPr>
            <p:ph type="title"/>
          </p:nvPr>
        </p:nvSpPr>
        <p:spPr>
          <a:xfrm>
            <a:off x="0" y="5886360"/>
            <a:ext cx="12187080" cy="969840"/>
          </a:xfrm>
          <a:prstGeom prst="rect">
            <a:avLst/>
          </a:prstGeom>
          <a:solidFill>
            <a:srgbClr val="FFFFFF"/>
          </a:solidFill>
          <a:ln w="0">
            <a:noFill/>
          </a:ln>
        </p:spPr>
        <p:txBody>
          <a:bodyPr lIns="0" tIns="0" rIns="0" bIns="0" anchor="ctr">
            <a:noAutofit/>
          </a:bodyPr>
          <a:lstStyle/>
          <a:p>
            <a:pPr indent="0" algn="ctr" defTabSz="914400">
              <a:lnSpc>
                <a:spcPct val="90000"/>
              </a:lnSpc>
              <a:buNone/>
            </a:pPr>
            <a:r>
              <a:rPr lang="nl-NL" sz="4400" b="1" strike="noStrike" cap="all" spc="-1">
                <a:solidFill>
                  <a:srgbClr val="000000"/>
                </a:solidFill>
                <a:latin typeface="Calibri"/>
                <a:ea typeface="DejaVu Sans"/>
              </a:rPr>
              <a:t>De opdrachten</a:t>
            </a:r>
            <a:endParaRPr lang="nl-NL" sz="4400" b="0" strike="noStrike" spc="-1">
              <a:solidFill>
                <a:schemeClr val="dk1"/>
              </a:solidFill>
              <a:latin typeface="Arial"/>
            </a:endParaRPr>
          </a:p>
        </p:txBody>
      </p:sp>
      <p:sp>
        <p:nvSpPr>
          <p:cNvPr id="3" name="PlaceHolder 3">
            <a:extLst>
              <a:ext uri="{FF2B5EF4-FFF2-40B4-BE49-F238E27FC236}">
                <a16:creationId xmlns:a16="http://schemas.microsoft.com/office/drawing/2014/main" id="{1CBD6334-AD6E-41AB-4348-E2D103F53FA8}"/>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path" repeatCount="indefinite" fill="hold" nodeType="withEffect">
                                  <p:stCondLst>
                                    <p:cond delay="0"/>
                                  </p:stCondLst>
                                  <p:childTnLst>
                                    <p:animMotion origin="layout" path="M -0.00013 0.26506 C 0.06133 0.26552 0.17266 0.30742 0.19063 0.44816 C 0.18932 0.58196 0.06549 0.65117 -0.00326 0.65117 C -0.07227 0.65117 -0.17917 0.57339 -0.17812 0.44515 C -0.18047 0.30187 -0.06159 0.2646 -0.00013 0.26506 Z">
                                      <p:cBhvr>
                                        <p:cTn id="6" dur="59000" fill="hold"/>
                                        <p:tgtEl>
                                          <p:spTgt spid="3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p:cNvSpPr>
          <p:nvPr>
            <p:ph/>
          </p:nvPr>
        </p:nvSpPr>
        <p:spPr>
          <a:xfrm>
            <a:off x="3754440" y="1030680"/>
            <a:ext cx="8249040" cy="5415120"/>
          </a:xfrm>
          <a:prstGeom prst="rect">
            <a:avLst/>
          </a:prstGeom>
          <a:noFill/>
          <a:ln w="0">
            <a:noFill/>
          </a:ln>
        </p:spPr>
        <p:txBody>
          <a:bodyPr lIns="90000" tIns="45000" rIns="90000" bIns="45000" anchor="t">
            <a:noAutofit/>
          </a:bodyPr>
          <a:lstStyle/>
          <a:p>
            <a:pPr marL="228600" indent="-228600" defTabSz="914400">
              <a:lnSpc>
                <a:spcPct val="90000"/>
              </a:lnSpc>
              <a:spcBef>
                <a:spcPts val="1001"/>
              </a:spcBef>
              <a:buClr>
                <a:srgbClr val="000000"/>
              </a:buClr>
              <a:buFont typeface="Arial"/>
              <a:buChar char="•"/>
            </a:pPr>
            <a:r>
              <a:rPr lang="en-US" sz="2800" b="0" strike="noStrike" spc="-1">
                <a:solidFill>
                  <a:srgbClr val="000000"/>
                </a:solidFill>
                <a:latin typeface="Calibri"/>
                <a:ea typeface="DejaVu Sans"/>
              </a:rPr>
              <a:t>TECH Community of Practice</a:t>
            </a:r>
            <a:r>
              <a:rPr lang="nl-NL" sz="2800" b="0" strike="noStrike" spc="-1">
                <a:solidFill>
                  <a:srgbClr val="000000"/>
                </a:solidFill>
                <a:latin typeface="Calibri"/>
                <a:ea typeface="DejaVu Sans"/>
              </a:rPr>
              <a:t>: Samenwerking tussen verschillende technische opleidingen HR, praktijkgericht onderzoek</a:t>
            </a:r>
            <a:endParaRPr lang="nl-NL" sz="2800" b="0" strike="noStrike" spc="-1">
              <a:solidFill>
                <a:schemeClr val="dk1"/>
              </a:solidFill>
              <a:latin typeface="Arial"/>
            </a:endParaRPr>
          </a:p>
          <a:p>
            <a:pPr marL="228600" indent="-228600" defTabSz="914400">
              <a:lnSpc>
                <a:spcPct val="90000"/>
              </a:lnSpc>
              <a:spcBef>
                <a:spcPts val="1001"/>
              </a:spcBef>
              <a:buNone/>
              <a:tabLst>
                <a:tab pos="0" algn="l"/>
              </a:tabLst>
            </a:pPr>
            <a:r>
              <a:rPr lang="nl-NL" sz="2800" b="0" strike="noStrike" spc="-1">
                <a:solidFill>
                  <a:srgbClr val="000000"/>
                </a:solidFill>
                <a:latin typeface="Calibri"/>
                <a:ea typeface="DejaVu Sans"/>
              </a:rPr>
              <a:t>				</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2800" b="0" strike="noStrike" spc="-1">
                <a:solidFill>
                  <a:srgbClr val="000000"/>
                </a:solidFill>
                <a:latin typeface="Calibri"/>
                <a:ea typeface="DejaVu Sans"/>
              </a:rPr>
              <a:t>Externe partijen: Instellingen of bedrijven die direct contact met ons hebben</a:t>
            </a:r>
            <a:endParaRPr lang="nl-NL" sz="2800" b="0" strike="noStrike" spc="-1">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a:solidFill>
                <a:schemeClr val="dk1"/>
              </a:solidFill>
              <a:latin typeface="Arial"/>
            </a:endParaRPr>
          </a:p>
        </p:txBody>
      </p:sp>
      <p:sp>
        <p:nvSpPr>
          <p:cNvPr id="329" name="PlaceHolder 2"/>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Opdrachtgevers</a:t>
            </a:r>
            <a:endParaRPr lang="nl-NL" sz="4000" b="0" strike="noStrike" spc="-1">
              <a:solidFill>
                <a:schemeClr val="dk1"/>
              </a:solidFill>
              <a:latin typeface="Arial"/>
            </a:endParaRPr>
          </a:p>
        </p:txBody>
      </p:sp>
      <p:pic>
        <p:nvPicPr>
          <p:cNvPr id="331" name="Picture 11"/>
          <p:cNvPicPr/>
          <p:nvPr/>
        </p:nvPicPr>
        <p:blipFill>
          <a:blip r:embed="rId3">
            <a:alphaModFix amt="50000"/>
          </a:blip>
          <a:stretch/>
        </p:blipFill>
        <p:spPr>
          <a:xfrm>
            <a:off x="870840" y="1346040"/>
            <a:ext cx="844920" cy="845280"/>
          </a:xfrm>
          <a:prstGeom prst="rect">
            <a:avLst/>
          </a:prstGeom>
          <a:ln w="0">
            <a:noFill/>
          </a:ln>
        </p:spPr>
      </p:pic>
      <p:pic>
        <p:nvPicPr>
          <p:cNvPr id="332" name="Picture 6" descr="http://cas.tudelft.nl/common/style_images/tudelft1.png"/>
          <p:cNvPicPr/>
          <p:nvPr/>
        </p:nvPicPr>
        <p:blipFill>
          <a:blip r:embed="rId4">
            <a:alphaModFix amt="50000"/>
          </a:blip>
          <a:stretch/>
        </p:blipFill>
        <p:spPr>
          <a:xfrm>
            <a:off x="4407480" y="3707280"/>
            <a:ext cx="2076840" cy="809640"/>
          </a:xfrm>
          <a:prstGeom prst="rect">
            <a:avLst/>
          </a:prstGeom>
          <a:ln w="0">
            <a:noFill/>
          </a:ln>
        </p:spPr>
      </p:pic>
      <p:pic>
        <p:nvPicPr>
          <p:cNvPr id="333" name="Afbeelding 28"/>
          <p:cNvPicPr/>
          <p:nvPr/>
        </p:nvPicPr>
        <p:blipFill>
          <a:blip r:embed="rId5">
            <a:alphaModFix amt="50000"/>
          </a:blip>
          <a:stretch/>
        </p:blipFill>
        <p:spPr>
          <a:xfrm>
            <a:off x="8836200" y="5445360"/>
            <a:ext cx="2300400" cy="1000440"/>
          </a:xfrm>
          <a:prstGeom prst="rect">
            <a:avLst/>
          </a:prstGeom>
          <a:ln w="0">
            <a:noFill/>
          </a:ln>
        </p:spPr>
      </p:pic>
      <p:pic>
        <p:nvPicPr>
          <p:cNvPr id="334" name="Afbeelding 2"/>
          <p:cNvPicPr/>
          <p:nvPr/>
        </p:nvPicPr>
        <p:blipFill>
          <a:blip r:embed="rId6">
            <a:alphaModFix amt="50000"/>
          </a:blip>
          <a:stretch/>
        </p:blipFill>
        <p:spPr>
          <a:xfrm>
            <a:off x="2130480" y="1098360"/>
            <a:ext cx="1350360" cy="1626480"/>
          </a:xfrm>
          <a:prstGeom prst="rect">
            <a:avLst/>
          </a:prstGeom>
          <a:ln w="0">
            <a:noFill/>
          </a:ln>
        </p:spPr>
      </p:pic>
      <p:pic>
        <p:nvPicPr>
          <p:cNvPr id="335" name="Picture 5"/>
          <p:cNvPicPr/>
          <p:nvPr/>
        </p:nvPicPr>
        <p:blipFill>
          <a:blip r:embed="rId7">
            <a:alphaModFix amt="50000"/>
          </a:blip>
          <a:stretch/>
        </p:blipFill>
        <p:spPr>
          <a:xfrm>
            <a:off x="823320" y="3429000"/>
            <a:ext cx="2360160" cy="722160"/>
          </a:xfrm>
          <a:prstGeom prst="rect">
            <a:avLst/>
          </a:prstGeom>
          <a:ln w="0">
            <a:noFill/>
          </a:ln>
        </p:spPr>
      </p:pic>
      <p:pic>
        <p:nvPicPr>
          <p:cNvPr id="336" name="Picture 685"/>
          <p:cNvPicPr/>
          <p:nvPr/>
        </p:nvPicPr>
        <p:blipFill>
          <a:blip r:embed="rId8">
            <a:alphaModFix amt="50000"/>
          </a:blip>
          <a:stretch/>
        </p:blipFill>
        <p:spPr>
          <a:xfrm>
            <a:off x="4580280" y="6010560"/>
            <a:ext cx="1131840" cy="617760"/>
          </a:xfrm>
          <a:prstGeom prst="rect">
            <a:avLst/>
          </a:prstGeom>
          <a:ln w="0">
            <a:noFill/>
          </a:ln>
        </p:spPr>
      </p:pic>
      <p:pic>
        <p:nvPicPr>
          <p:cNvPr id="337" name="Afbeelding 764"/>
          <p:cNvPicPr/>
          <p:nvPr/>
        </p:nvPicPr>
        <p:blipFill>
          <a:blip r:embed="rId9"/>
          <a:stretch/>
        </p:blipFill>
        <p:spPr>
          <a:xfrm>
            <a:off x="360000" y="4484520"/>
            <a:ext cx="3779640" cy="735120"/>
          </a:xfrm>
          <a:prstGeom prst="rect">
            <a:avLst/>
          </a:prstGeom>
          <a:ln w="0">
            <a:noFill/>
          </a:ln>
        </p:spPr>
      </p:pic>
      <p:pic>
        <p:nvPicPr>
          <p:cNvPr id="338" name="Afbeelding 765"/>
          <p:cNvPicPr/>
          <p:nvPr/>
        </p:nvPicPr>
        <p:blipFill>
          <a:blip r:embed="rId10"/>
          <a:stretch/>
        </p:blipFill>
        <p:spPr>
          <a:xfrm>
            <a:off x="8820000" y="3780000"/>
            <a:ext cx="2908440" cy="944640"/>
          </a:xfrm>
          <a:prstGeom prst="rect">
            <a:avLst/>
          </a:prstGeom>
          <a:ln w="0">
            <a:noFill/>
          </a:ln>
        </p:spPr>
      </p:pic>
      <p:pic>
        <p:nvPicPr>
          <p:cNvPr id="339" name="Afbeelding 766"/>
          <p:cNvPicPr/>
          <p:nvPr/>
        </p:nvPicPr>
        <p:blipFill>
          <a:blip r:embed="rId11"/>
          <a:stretch/>
        </p:blipFill>
        <p:spPr>
          <a:xfrm>
            <a:off x="540000" y="5476680"/>
            <a:ext cx="2519640" cy="1362960"/>
          </a:xfrm>
          <a:prstGeom prst="rect">
            <a:avLst/>
          </a:prstGeom>
          <a:ln w="0">
            <a:noFill/>
          </a:ln>
        </p:spPr>
      </p:pic>
      <p:pic>
        <p:nvPicPr>
          <p:cNvPr id="340" name="Afbeelding 767"/>
          <p:cNvPicPr/>
          <p:nvPr/>
        </p:nvPicPr>
        <p:blipFill>
          <a:blip r:embed="rId12"/>
          <a:stretch/>
        </p:blipFill>
        <p:spPr>
          <a:xfrm>
            <a:off x="6480000" y="5220000"/>
            <a:ext cx="1622520" cy="1351800"/>
          </a:xfrm>
          <a:prstGeom prst="rect">
            <a:avLst/>
          </a:prstGeom>
          <a:ln w="0">
            <a:noFill/>
          </a:ln>
        </p:spPr>
      </p:pic>
      <p:sp>
        <p:nvSpPr>
          <p:cNvPr id="2" name="PlaceHolder 3">
            <a:extLst>
              <a:ext uri="{FF2B5EF4-FFF2-40B4-BE49-F238E27FC236}">
                <a16:creationId xmlns:a16="http://schemas.microsoft.com/office/drawing/2014/main" id="{CC137E10-BFB6-4EBE-7A4B-E0B749B06B77}"/>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3"/>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
        <p:nvSpPr>
          <p:cNvPr id="344"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dirty="0">
                <a:solidFill>
                  <a:srgbClr val="000000"/>
                </a:solidFill>
                <a:latin typeface="Calibri"/>
                <a:ea typeface="DejaVu Sans"/>
              </a:rPr>
              <a:t>PROJECTEN</a:t>
            </a:r>
            <a:endParaRPr lang="nl-NL" sz="4000" b="0" strike="noStrike" spc="-1" dirty="0">
              <a:solidFill>
                <a:schemeClr val="dk1"/>
              </a:solidFill>
              <a:latin typeface="Arial"/>
            </a:endParaRPr>
          </a:p>
        </p:txBody>
      </p:sp>
      <p:sp>
        <p:nvSpPr>
          <p:cNvPr id="345" name="PlaceHolder 2"/>
          <p:cNvSpPr>
            <a:spLocks noGrp="1"/>
          </p:cNvSpPr>
          <p:nvPr>
            <p:ph/>
          </p:nvPr>
        </p:nvSpPr>
        <p:spPr>
          <a:xfrm>
            <a:off x="685440" y="930960"/>
            <a:ext cx="11229120" cy="5767200"/>
          </a:xfrm>
          <a:prstGeom prst="rect">
            <a:avLst/>
          </a:prstGeom>
          <a:noFill/>
          <a:ln w="0">
            <a:noFill/>
          </a:ln>
        </p:spPr>
        <p:txBody>
          <a:bodyPr lIns="90000" tIns="45000" rIns="90000" bIns="45000" anchor="t">
            <a:normAutofit fontScale="90000" lnSpcReduction="10000"/>
          </a:bodyPr>
          <a:lstStyle/>
          <a:p>
            <a:pPr marL="228600" indent="-22860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a:spcBef>
                <a:spcPts val="1001"/>
              </a:spcBef>
              <a:buNone/>
              <a:tabLst>
                <a:tab pos="0" algn="l"/>
              </a:tabLst>
            </a:pPr>
            <a:r>
              <a:rPr lang="nl-NL" sz="14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Contactless</a:t>
            </a:r>
            <a:r>
              <a:rPr lang="nl-NL" sz="1400" spc="-1" dirty="0">
                <a:solidFill>
                  <a:srgbClr val="000000"/>
                </a:solidFill>
                <a:latin typeface="Calibri" panose="020F0502020204030204" pitchFamily="34" charset="0"/>
                <a:ea typeface="Calibri" panose="020F0502020204030204" pitchFamily="34" charset="0"/>
                <a:cs typeface="Calibri" panose="020F0502020204030204" pitchFamily="34" charset="0"/>
              </a:rPr>
              <a:t> motor voltage sensor (</a:t>
            </a:r>
            <a:r>
              <a:rPr lang="nl-NL" sz="14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Samotics</a:t>
            </a:r>
            <a:r>
              <a:rPr lang="nl-NL" sz="1400" spc="-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nl-NL" sz="2900" dirty="0">
              <a:latin typeface="Calibri" panose="020F0502020204030204" pitchFamily="34" charset="0"/>
              <a:ea typeface="Calibri" panose="020F0502020204030204" pitchFamily="34" charset="0"/>
              <a:cs typeface="Calibri" panose="020F0502020204030204" pitchFamily="34" charset="0"/>
            </a:endParaRPr>
          </a:p>
          <a:p>
            <a:pPr marL="431800" indent="-323850">
              <a:spcBef>
                <a:spcPts val="1001"/>
              </a:spcBef>
              <a:buNone/>
              <a:tabLst>
                <a:tab pos="0" algn="l"/>
              </a:tabLst>
            </a:pPr>
            <a:r>
              <a:rPr lang="nl-NL" sz="1400" spc="-1" dirty="0">
                <a:solidFill>
                  <a:srgbClr val="000000"/>
                </a:solidFill>
                <a:latin typeface="Calibri" panose="020F0502020204030204" pitchFamily="34" charset="0"/>
                <a:ea typeface="Calibri" panose="020F0502020204030204" pitchFamily="34" charset="0"/>
                <a:cs typeface="Calibri" panose="020F0502020204030204" pitchFamily="34" charset="0"/>
              </a:rPr>
              <a:t>Interactive </a:t>
            </a:r>
            <a:r>
              <a:rPr lang="nl-NL" sz="1400" spc="-1" dirty="0" err="1">
                <a:solidFill>
                  <a:srgbClr val="000000"/>
                </a:solidFill>
                <a:latin typeface="Calibri" panose="020F0502020204030204" pitchFamily="34" charset="0"/>
                <a:ea typeface="Calibri" panose="020F0502020204030204" pitchFamily="34" charset="0"/>
                <a:cs typeface="Calibri" panose="020F0502020204030204" pitchFamily="34" charset="0"/>
              </a:rPr>
              <a:t>glasses</a:t>
            </a:r>
            <a:r>
              <a:rPr lang="nl-NL" sz="1400" spc="-1" dirty="0">
                <a:solidFill>
                  <a:srgbClr val="000000"/>
                </a:solidFill>
                <a:latin typeface="Calibri" panose="020F0502020204030204" pitchFamily="34" charset="0"/>
                <a:ea typeface="Calibri" panose="020F0502020204030204" pitchFamily="34" charset="0"/>
                <a:cs typeface="Calibri" panose="020F0502020204030204" pitchFamily="34" charset="0"/>
              </a:rPr>
              <a:t> (TU Delft)</a:t>
            </a:r>
          </a:p>
          <a:p>
            <a:pPr marL="431800" indent="-323850">
              <a:spcBef>
                <a:spcPts val="1001"/>
              </a:spcBef>
              <a:buNone/>
              <a:tabLst>
                <a:tab pos="0" algn="l"/>
              </a:tabLst>
            </a:pPr>
            <a:r>
              <a:rPr lang="nl-NL" sz="1400" dirty="0" err="1">
                <a:latin typeface="Calibri" panose="020F0502020204030204" pitchFamily="34" charset="0"/>
                <a:ea typeface="Calibri" panose="020F0502020204030204" pitchFamily="34" charset="0"/>
                <a:cs typeface="Calibri" panose="020F0502020204030204" pitchFamily="34" charset="0"/>
              </a:rPr>
              <a:t>BalanceerConverter</a:t>
            </a:r>
            <a:r>
              <a:rPr lang="nl-NL" sz="1400" dirty="0">
                <a:latin typeface="Calibri" panose="020F0502020204030204" pitchFamily="34" charset="0"/>
                <a:ea typeface="Calibri" panose="020F0502020204030204" pitchFamily="34" charset="0"/>
                <a:cs typeface="Calibri" panose="020F0502020204030204" pitchFamily="34" charset="0"/>
              </a:rPr>
              <a:t> voor Bipolaire Netten - </a:t>
            </a:r>
            <a:r>
              <a:rPr lang="nl-NL" sz="1400" dirty="0" err="1">
                <a:latin typeface="Calibri" panose="020F0502020204030204" pitchFamily="34" charset="0"/>
                <a:ea typeface="Calibri" panose="020F0502020204030204" pitchFamily="34" charset="0"/>
                <a:cs typeface="Calibri" panose="020F0502020204030204" pitchFamily="34" charset="0"/>
              </a:rPr>
              <a:t>Dynniq</a:t>
            </a:r>
            <a:endParaRPr lang="nl-NL" sz="1400" dirty="0">
              <a:latin typeface="Calibri" panose="020F0502020204030204" pitchFamily="34" charset="0"/>
              <a:ea typeface="Calibri" panose="020F0502020204030204" pitchFamily="34" charset="0"/>
              <a:cs typeface="Calibri" panose="020F0502020204030204" pitchFamily="34" charset="0"/>
            </a:endParaRPr>
          </a:p>
          <a:p>
            <a:pPr marL="431800" indent="-323850" defTabSz="914400">
              <a:lnSpc>
                <a:spcPct val="90000"/>
              </a:lnSpc>
              <a:spcBef>
                <a:spcPts val="1001"/>
              </a:spcBef>
              <a:buNone/>
              <a:tabLst>
                <a:tab pos="0" algn="l"/>
              </a:tabLst>
            </a:pP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IP </a:t>
            </a:r>
            <a:r>
              <a:rPr lang="nl-NL" sz="14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Car</a:t>
            </a: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(HR </a:t>
            </a:r>
            <a:r>
              <a:rPr lang="nl-NL" sz="14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Zorgtech</a:t>
            </a: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SEM6 (4 a 5)</a:t>
            </a:r>
            <a:endPar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31800" indent="-323850" defTabSz="914400">
              <a:lnSpc>
                <a:spcPct val="90000"/>
              </a:lnSpc>
              <a:spcBef>
                <a:spcPts val="1001"/>
              </a:spcBef>
              <a:buNone/>
              <a:tabLst>
                <a:tab pos="0" algn="l"/>
              </a:tabLst>
            </a:pP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Sensormodule (HR </a:t>
            </a:r>
            <a:r>
              <a:rPr lang="nl-NL" sz="14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Zorgtech</a:t>
            </a: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SEM6 (2 a 3)</a:t>
            </a:r>
          </a:p>
          <a:p>
            <a:pPr marL="431800" indent="-323850" defTabSz="914400">
              <a:lnSpc>
                <a:spcPct val="90000"/>
              </a:lnSpc>
              <a:spcBef>
                <a:spcPts val="1001"/>
              </a:spcBef>
              <a:buNone/>
              <a:tabLst>
                <a:tab pos="0" algn="l"/>
              </a:tabLst>
            </a:pPr>
            <a:r>
              <a:rPr lang="en-US" sz="14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Naaldenteller</a:t>
            </a:r>
            <a:r>
              <a:rPr lang="en-US"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(HR </a:t>
            </a:r>
            <a:r>
              <a:rPr lang="en-US" sz="14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Zorgtech</a:t>
            </a:r>
            <a:r>
              <a:rPr lang="en-US"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SEM6 (2)</a:t>
            </a:r>
          </a:p>
          <a:p>
            <a:pPr marL="431800" indent="-323850" defTabSz="914400">
              <a:lnSpc>
                <a:spcPct val="90000"/>
              </a:lnSpc>
              <a:spcBef>
                <a:spcPts val="1001"/>
              </a:spcBef>
              <a:buNone/>
              <a:tabLst>
                <a:tab pos="0" algn="l"/>
              </a:tabLst>
            </a:pPr>
            <a:r>
              <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rPr>
              <a:t>Mouse touchscreen (HR </a:t>
            </a:r>
            <a:r>
              <a:rPr lang="nl-NL" sz="1400" b="0" strike="noStrike" spc="-1" dirty="0" err="1">
                <a:solidFill>
                  <a:schemeClr val="dk1"/>
                </a:solidFill>
                <a:latin typeface="Calibri" panose="020F0502020204030204" pitchFamily="34" charset="0"/>
                <a:ea typeface="Calibri" panose="020F0502020204030204" pitchFamily="34" charset="0"/>
                <a:cs typeface="Calibri" panose="020F0502020204030204" pitchFamily="34" charset="0"/>
              </a:rPr>
              <a:t>Zorgtech</a:t>
            </a:r>
            <a:r>
              <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rPr>
              <a:t>) – SEM6</a:t>
            </a:r>
          </a:p>
          <a:p>
            <a:pPr marL="431800" indent="-323850" defTabSz="914400">
              <a:lnSpc>
                <a:spcPct val="90000"/>
              </a:lnSpc>
              <a:spcBef>
                <a:spcPts val="1001"/>
              </a:spcBef>
              <a:buNone/>
              <a:tabLst>
                <a:tab pos="0" algn="l"/>
              </a:tabLst>
            </a:pP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Lift Break (Huisman) </a:t>
            </a:r>
          </a:p>
          <a:p>
            <a:pPr marL="431800" indent="-323850" defTabSz="914400">
              <a:lnSpc>
                <a:spcPct val="90000"/>
              </a:lnSpc>
              <a:spcBef>
                <a:spcPts val="1001"/>
              </a:spcBef>
              <a:buNone/>
              <a:tabLst>
                <a:tab pos="0" algn="l"/>
              </a:tabLst>
            </a:pPr>
            <a:r>
              <a:rPr lang="nl-NL" sz="1400" spc="-1" dirty="0" err="1">
                <a:solidFill>
                  <a:schemeClr val="dk1"/>
                </a:solidFill>
                <a:latin typeface="Calibri" panose="020F0502020204030204" pitchFamily="34" charset="0"/>
                <a:ea typeface="Calibri" panose="020F0502020204030204" pitchFamily="34" charset="0"/>
                <a:cs typeface="Calibri" panose="020F0502020204030204" pitchFamily="34" charset="0"/>
              </a:rPr>
              <a:t>Predictive</a:t>
            </a:r>
            <a:r>
              <a:rPr lang="nl-NL" sz="1400" spc="-1" dirty="0">
                <a:solidFill>
                  <a:schemeClr val="dk1"/>
                </a:solidFill>
                <a:latin typeface="Calibri" panose="020F0502020204030204" pitchFamily="34" charset="0"/>
                <a:ea typeface="Calibri" panose="020F0502020204030204" pitchFamily="34" charset="0"/>
                <a:cs typeface="Calibri" panose="020F0502020204030204" pitchFamily="34" charset="0"/>
              </a:rPr>
              <a:t> maintenance (HR) – SEM6</a:t>
            </a:r>
          </a:p>
          <a:p>
            <a:pPr marL="431800" indent="-323850" defTabSz="914400">
              <a:lnSpc>
                <a:spcPct val="90000"/>
              </a:lnSpc>
              <a:spcBef>
                <a:spcPts val="1001"/>
              </a:spcBef>
              <a:buNone/>
              <a:tabLst>
                <a:tab pos="0" algn="l"/>
              </a:tabLst>
            </a:pPr>
            <a:r>
              <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rPr>
              <a:t>Sensoren windturbine en </a:t>
            </a:r>
            <a:r>
              <a:rPr lang="nl-NL" sz="1400" b="0" strike="noStrike" spc="-1" dirty="0" err="1">
                <a:solidFill>
                  <a:schemeClr val="dk1"/>
                </a:solidFill>
                <a:latin typeface="Calibri" panose="020F0502020204030204" pitchFamily="34" charset="0"/>
                <a:ea typeface="Calibri" panose="020F0502020204030204" pitchFamily="34" charset="0"/>
                <a:cs typeface="Calibri" panose="020F0502020204030204" pitchFamily="34" charset="0"/>
              </a:rPr>
              <a:t>elektrolyser</a:t>
            </a:r>
            <a:r>
              <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rPr>
              <a:t> (HR) – SEM6</a:t>
            </a:r>
          </a:p>
          <a:p>
            <a:pPr marL="431800" indent="-323850" defTabSz="914400">
              <a:lnSpc>
                <a:spcPct val="90000"/>
              </a:lnSpc>
              <a:spcBef>
                <a:spcPts val="1001"/>
              </a:spcBef>
              <a:buNone/>
              <a:tabLst>
                <a:tab pos="0" algn="l"/>
              </a:tabLst>
            </a:pPr>
            <a:r>
              <a:rPr lang="nl-NL" sz="1400" spc="-1" dirty="0" err="1">
                <a:solidFill>
                  <a:schemeClr val="dk1"/>
                </a:solidFill>
                <a:latin typeface="Calibri" panose="020F0502020204030204" pitchFamily="34" charset="0"/>
                <a:ea typeface="Calibri" panose="020F0502020204030204" pitchFamily="34" charset="0"/>
                <a:cs typeface="Calibri" panose="020F0502020204030204" pitchFamily="34" charset="0"/>
              </a:rPr>
              <a:t>Pouching</a:t>
            </a:r>
            <a:r>
              <a:rPr lang="nl-NL" sz="1400" spc="-1" dirty="0">
                <a:solidFill>
                  <a:schemeClr val="dk1"/>
                </a:solidFill>
                <a:latin typeface="Calibri" panose="020F0502020204030204" pitchFamily="34" charset="0"/>
                <a:ea typeface="Calibri" panose="020F0502020204030204" pitchFamily="34" charset="0"/>
                <a:cs typeface="Calibri" panose="020F0502020204030204" pitchFamily="34" charset="0"/>
              </a:rPr>
              <a:t> Prevention on </a:t>
            </a:r>
            <a:r>
              <a:rPr lang="nl-NL" sz="1400" spc="-1" dirty="0" err="1">
                <a:solidFill>
                  <a:schemeClr val="dk1"/>
                </a:solidFill>
                <a:latin typeface="Calibri" panose="020F0502020204030204" pitchFamily="34" charset="0"/>
                <a:ea typeface="Calibri" panose="020F0502020204030204" pitchFamily="34" charset="0"/>
                <a:cs typeface="Calibri" panose="020F0502020204030204" pitchFamily="34" charset="0"/>
              </a:rPr>
              <a:t>an</a:t>
            </a:r>
            <a:r>
              <a:rPr lang="nl-NL" sz="1400" spc="-1" dirty="0">
                <a:solidFill>
                  <a:schemeClr val="dk1"/>
                </a:solidFill>
                <a:latin typeface="Calibri" panose="020F0502020204030204" pitchFamily="34" charset="0"/>
                <a:ea typeface="Calibri" panose="020F0502020204030204" pitchFamily="34" charset="0"/>
                <a:cs typeface="Calibri" panose="020F0502020204030204" pitchFamily="34" charset="0"/>
              </a:rPr>
              <a:t> Embedded device (Alten)</a:t>
            </a:r>
          </a:p>
          <a:p>
            <a:pPr marL="431800" indent="-323850" defTabSz="914400">
              <a:lnSpc>
                <a:spcPct val="90000"/>
              </a:lnSpc>
              <a:spcBef>
                <a:spcPts val="1001"/>
              </a:spcBef>
              <a:buNone/>
              <a:tabLst>
                <a:tab pos="0" algn="l"/>
              </a:tabLst>
            </a:pPr>
            <a:r>
              <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rPr>
              <a:t>Standaardisatie netten (</a:t>
            </a:r>
            <a:r>
              <a:rPr lang="nl-NL" sz="1400" b="0" strike="noStrike" spc="-1" dirty="0" err="1">
                <a:solidFill>
                  <a:schemeClr val="dk1"/>
                </a:solidFill>
                <a:latin typeface="Calibri" panose="020F0502020204030204" pitchFamily="34" charset="0"/>
                <a:ea typeface="Calibri" panose="020F0502020204030204" pitchFamily="34" charset="0"/>
                <a:cs typeface="Calibri" panose="020F0502020204030204" pitchFamily="34" charset="0"/>
              </a:rPr>
              <a:t>Stedin</a:t>
            </a:r>
            <a:r>
              <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rPr>
              <a:t>)</a:t>
            </a:r>
          </a:p>
          <a:p>
            <a:pPr marL="431800" indent="-323850" defTabSz="914400">
              <a:lnSpc>
                <a:spcPct val="90000"/>
              </a:lnSpc>
              <a:spcBef>
                <a:spcPts val="1001"/>
              </a:spcBef>
              <a:buNone/>
              <a:tabLst>
                <a:tab pos="0" algn="l"/>
              </a:tabLst>
            </a:pP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Motor Controller (</a:t>
            </a:r>
            <a:r>
              <a:rPr lang="nl-NL" sz="14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Phidippides</a:t>
            </a: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SEM6</a:t>
            </a:r>
            <a:endPar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31800" indent="-323850" defTabSz="914400">
              <a:lnSpc>
                <a:spcPct val="90000"/>
              </a:lnSpc>
              <a:spcBef>
                <a:spcPts val="1001"/>
              </a:spcBef>
              <a:buNone/>
              <a:tabLst>
                <a:tab pos="0" algn="l"/>
              </a:tabLst>
            </a:pP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Elektropark energy opslag (HR)</a:t>
            </a:r>
            <a:endPar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31800" indent="-323850" defTabSz="914400">
              <a:lnSpc>
                <a:spcPct val="90000"/>
              </a:lnSpc>
              <a:spcBef>
                <a:spcPts val="1001"/>
              </a:spcBef>
              <a:buNone/>
              <a:tabLst>
                <a:tab pos="0" algn="l"/>
              </a:tabLst>
            </a:pP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Hybride verlichting (Port of Rotterdam)</a:t>
            </a:r>
            <a:endPar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31800" indent="-323850" defTabSz="914400">
              <a:lnSpc>
                <a:spcPct val="90000"/>
              </a:lnSpc>
              <a:spcBef>
                <a:spcPts val="1001"/>
              </a:spcBef>
              <a:buNone/>
              <a:tabLst>
                <a:tab pos="0" algn="l"/>
              </a:tabLst>
            </a:pP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Energieopslag (</a:t>
            </a:r>
            <a:r>
              <a:rPr lang="nl-NL" sz="1400" b="0" strike="noStrike" spc="-1" dirty="0" err="1">
                <a:solidFill>
                  <a:srgbClr val="000000"/>
                </a:solidFill>
                <a:latin typeface="Calibri" panose="020F0502020204030204" pitchFamily="34" charset="0"/>
                <a:ea typeface="Calibri" panose="020F0502020204030204" pitchFamily="34" charset="0"/>
                <a:cs typeface="Calibri" panose="020F0502020204030204" pitchFamily="34" charset="0"/>
              </a:rPr>
              <a:t>Uniper</a:t>
            </a:r>
            <a:r>
              <a:rPr lang="nl-NL" sz="14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 SEM6</a:t>
            </a:r>
            <a:endPar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31800" indent="-323850" defTabSz="914400">
              <a:lnSpc>
                <a:spcPct val="90000"/>
              </a:lnSpc>
              <a:spcBef>
                <a:spcPts val="1001"/>
              </a:spcBef>
              <a:buNone/>
              <a:tabLst>
                <a:tab pos="0" algn="l"/>
              </a:tabLst>
            </a:pPr>
            <a:r>
              <a:rPr lang="nl-NL" sz="1400" spc="-1" dirty="0">
                <a:solidFill>
                  <a:schemeClr val="dk1"/>
                </a:solidFill>
                <a:latin typeface="Calibri" panose="020F0502020204030204" pitchFamily="34" charset="0"/>
                <a:ea typeface="Calibri" panose="020F0502020204030204" pitchFamily="34" charset="0"/>
                <a:cs typeface="Calibri" panose="020F0502020204030204" pitchFamily="34" charset="0"/>
              </a:rPr>
              <a:t>RAAST- SEM6</a:t>
            </a:r>
          </a:p>
          <a:p>
            <a:pPr marL="431800" indent="-323850" defTabSz="914400">
              <a:lnSpc>
                <a:spcPct val="90000"/>
              </a:lnSpc>
              <a:spcBef>
                <a:spcPts val="1001"/>
              </a:spcBef>
              <a:buNone/>
              <a:tabLst>
                <a:tab pos="0" algn="l"/>
              </a:tabLst>
            </a:pPr>
            <a:r>
              <a:rPr lang="nl-NL" sz="14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rPr>
              <a:t>SBM Offshore (samenwerking universiteit Porto)</a:t>
            </a: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a:p>
            <a:pPr marL="431800" indent="-323850" defTabSz="914400">
              <a:lnSpc>
                <a:spcPct val="90000"/>
              </a:lnSpc>
              <a:spcBef>
                <a:spcPts val="1001"/>
              </a:spcBef>
              <a:buNone/>
              <a:tabLst>
                <a:tab pos="0" algn="l"/>
              </a:tabLst>
            </a:pPr>
            <a:endParaRPr lang="nl-NL" sz="1600" b="0" strike="noStrike" spc="-1" dirty="0">
              <a:solidFill>
                <a:schemeClr val="dk1"/>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075C-7821-D48B-633E-6E1F7DD28FD9}"/>
            </a:ext>
          </a:extLst>
        </p:cNvPr>
        <p:cNvGrpSpPr/>
        <p:nvPr/>
      </p:nvGrpSpPr>
      <p:grpSpPr>
        <a:xfrm>
          <a:off x="0" y="0"/>
          <a:ext cx="0" cy="0"/>
          <a:chOff x="0" y="0"/>
          <a:chExt cx="0" cy="0"/>
        </a:xfrm>
      </p:grpSpPr>
      <p:sp>
        <p:nvSpPr>
          <p:cNvPr id="397" name="PlaceHolder 1">
            <a:extLst>
              <a:ext uri="{FF2B5EF4-FFF2-40B4-BE49-F238E27FC236}">
                <a16:creationId xmlns:a16="http://schemas.microsoft.com/office/drawing/2014/main" id="{4CAF39D1-7DCF-CCC4-A8F5-0056DABAA306}"/>
              </a:ext>
            </a:extLst>
          </p:cNvPr>
          <p:cNvSpPr>
            <a:spLocks noGrp="1"/>
          </p:cNvSpPr>
          <p:nvPr>
            <p:ph type="title"/>
          </p:nvPr>
        </p:nvSpPr>
        <p:spPr>
          <a:xfrm>
            <a:off x="609120" y="273600"/>
            <a:ext cx="10969200" cy="1144440"/>
          </a:xfrm>
          <a:prstGeom prst="rect">
            <a:avLst/>
          </a:prstGeom>
          <a:noFill/>
          <a:ln w="0">
            <a:noFill/>
          </a:ln>
        </p:spPr>
        <p:txBody>
          <a:bodyPr lIns="0" tIns="0" rIns="0" bIns="0" anchor="ctr">
            <a:noAutofit/>
          </a:bodyPr>
          <a:lstStyle/>
          <a:p>
            <a:pPr indent="0" defTabSz="914400">
              <a:lnSpc>
                <a:spcPct val="90000"/>
              </a:lnSpc>
              <a:buNone/>
            </a:pPr>
            <a:r>
              <a:rPr lang="nl-NL" sz="4400" b="0" strike="noStrike" spc="-1">
                <a:solidFill>
                  <a:srgbClr val="000000"/>
                </a:solidFill>
                <a:latin typeface="Calibri"/>
                <a:ea typeface="DejaVu Sans"/>
              </a:rPr>
              <a:t>Contactless motor voltage sensor</a:t>
            </a:r>
            <a:endParaRPr lang="nl-NL" sz="4400" b="0" strike="noStrike" spc="-1">
              <a:solidFill>
                <a:schemeClr val="dk1"/>
              </a:solidFill>
              <a:latin typeface="Arial"/>
            </a:endParaRPr>
          </a:p>
        </p:txBody>
      </p:sp>
      <p:pic>
        <p:nvPicPr>
          <p:cNvPr id="1026" name="Picture 2" descr="wastewater treatment pumping station centrifugal pumps 1 1">
            <a:extLst>
              <a:ext uri="{FF2B5EF4-FFF2-40B4-BE49-F238E27FC236}">
                <a16:creationId xmlns:a16="http://schemas.microsoft.com/office/drawing/2014/main" id="{99D716A2-8367-390F-7F4F-8494AF5F2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797" y="1341997"/>
            <a:ext cx="7769070" cy="5181909"/>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766">
            <a:extLst>
              <a:ext uri="{FF2B5EF4-FFF2-40B4-BE49-F238E27FC236}">
                <a16:creationId xmlns:a16="http://schemas.microsoft.com/office/drawing/2014/main" id="{D508BDFD-E81A-BAC0-B6A3-8A7071E30FF1}"/>
              </a:ext>
            </a:extLst>
          </p:cNvPr>
          <p:cNvPicPr/>
          <p:nvPr/>
        </p:nvPicPr>
        <p:blipFill>
          <a:blip r:embed="rId3"/>
          <a:stretch/>
        </p:blipFill>
        <p:spPr>
          <a:xfrm>
            <a:off x="540000" y="5476680"/>
            <a:ext cx="2519640" cy="1362960"/>
          </a:xfrm>
          <a:prstGeom prst="rect">
            <a:avLst/>
          </a:prstGeom>
          <a:ln w="0">
            <a:noFill/>
          </a:ln>
        </p:spPr>
      </p:pic>
    </p:spTree>
    <p:extLst>
      <p:ext uri="{BB962C8B-B14F-4D97-AF65-F5344CB8AC3E}">
        <p14:creationId xmlns:p14="http://schemas.microsoft.com/office/powerpoint/2010/main" val="1655861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B06DFADA-3590-8D40-92F8-88301A0FC0CB}"/>
              </a:ext>
            </a:extLst>
          </p:cNvPr>
          <p:cNvSpPr>
            <a:spLocks noGrp="1" noChangeArrowheads="1"/>
          </p:cNvSpPr>
          <p:nvPr>
            <p:ph type="title"/>
          </p:nvPr>
        </p:nvSpPr>
        <p:spPr>
          <a:xfrm>
            <a:off x="608483" y="273342"/>
            <a:ext cx="10968023" cy="1144022"/>
          </a:xfrm>
          <a:ln/>
        </p:spPr>
        <p:txBody>
          <a:bodyPr lIns="0" tIns="47296" rIns="0" bIns="0" anchor="ctr">
            <a:noAutofit/>
          </a:bodyPr>
          <a:lstStyle/>
          <a:p>
            <a:pPr>
              <a:tabLst>
                <a:tab pos="552801" algn="l"/>
                <a:tab pos="1105601" algn="l"/>
                <a:tab pos="1658402" algn="l"/>
                <a:tab pos="2211202" algn="l"/>
                <a:tab pos="2764003" algn="l"/>
                <a:tab pos="3316803" algn="l"/>
                <a:tab pos="3869604" algn="l"/>
                <a:tab pos="4422404" algn="l"/>
                <a:tab pos="4975205" algn="l"/>
                <a:tab pos="5528005" algn="l"/>
                <a:tab pos="6080806" algn="l"/>
                <a:tab pos="6633606" algn="l"/>
                <a:tab pos="7186407" algn="l"/>
                <a:tab pos="7739207" algn="l"/>
                <a:tab pos="8292008" algn="l"/>
                <a:tab pos="8844808" algn="l"/>
                <a:tab pos="9397609" algn="l"/>
                <a:tab pos="9950409" algn="l"/>
                <a:tab pos="10503210" algn="l"/>
              </a:tabLst>
            </a:pPr>
            <a:r>
              <a:rPr lang="en-US" altLang="nl-NL"/>
              <a:t>Interactive glasses for ERO-training</a:t>
            </a:r>
          </a:p>
        </p:txBody>
      </p:sp>
      <p:pic>
        <p:nvPicPr>
          <p:cNvPr id="3074" name="Picture 2">
            <a:extLst>
              <a:ext uri="{FF2B5EF4-FFF2-40B4-BE49-F238E27FC236}">
                <a16:creationId xmlns:a16="http://schemas.microsoft.com/office/drawing/2014/main" id="{1C784D28-FD38-65C8-85F6-C5F972CA2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27" t="7889" b="15498"/>
          <a:stretch>
            <a:fillRect/>
          </a:stretch>
        </p:blipFill>
        <p:spPr bwMode="auto">
          <a:xfrm>
            <a:off x="8461157" y="4423301"/>
            <a:ext cx="3566431" cy="2211264"/>
          </a:xfrm>
          <a:prstGeom prst="rect">
            <a:avLst/>
          </a:prstGeom>
          <a:noFill/>
          <a:ln>
            <a:noFill/>
          </a:ln>
          <a:effectLst/>
          <a:extLst>
            <a:ext uri="{909E8E84-426E-40DD-AFC4-6F175D3DCCD1}">
              <a14:hiddenFill xmlns:a14="http://schemas.microsoft.com/office/drawing/2010/main">
                <a:blipFill dpi="0" rotWithShape="0">
                  <a:blip/>
                  <a:srcRect l="7327" t="7889" b="1549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AC8A53EB-3667-1F5E-FCDA-6DC74B3F66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8474" t="20117" r="29155" b="18745"/>
          <a:stretch>
            <a:fillRect/>
          </a:stretch>
        </p:blipFill>
        <p:spPr bwMode="auto">
          <a:xfrm>
            <a:off x="10340347" y="2594019"/>
            <a:ext cx="1687240" cy="1829283"/>
          </a:xfrm>
          <a:prstGeom prst="rect">
            <a:avLst/>
          </a:prstGeom>
          <a:noFill/>
          <a:ln>
            <a:noFill/>
          </a:ln>
          <a:effectLst/>
          <a:extLst>
            <a:ext uri="{909E8E84-426E-40DD-AFC4-6F175D3DCCD1}">
              <a14:hiddenFill xmlns:a14="http://schemas.microsoft.com/office/drawing/2010/main">
                <a:blipFill dpi="0" rotWithShape="0">
                  <a:blip/>
                  <a:srcRect l="28474" t="20117" r="29155" b="1874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a:extLst>
              <a:ext uri="{FF2B5EF4-FFF2-40B4-BE49-F238E27FC236}">
                <a16:creationId xmlns:a16="http://schemas.microsoft.com/office/drawing/2014/main" id="{D272FF9A-3E83-DC74-1005-52869566D3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0" y="1382814"/>
            <a:ext cx="3124946" cy="2078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5">
            <a:extLst>
              <a:ext uri="{FF2B5EF4-FFF2-40B4-BE49-F238E27FC236}">
                <a16:creationId xmlns:a16="http://schemas.microsoft.com/office/drawing/2014/main" id="{8B086D42-40EF-8F23-AB0C-16315DA46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2055" y="2594019"/>
            <a:ext cx="1948293" cy="18292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8" name="Picture 6">
            <a:extLst>
              <a:ext uri="{FF2B5EF4-FFF2-40B4-BE49-F238E27FC236}">
                <a16:creationId xmlns:a16="http://schemas.microsoft.com/office/drawing/2014/main" id="{EA157E6C-79DC-F9DE-3BA0-6BF9A44D8B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621069"/>
            <a:ext cx="2211264" cy="1236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9" name="Text Box 7">
            <a:extLst>
              <a:ext uri="{FF2B5EF4-FFF2-40B4-BE49-F238E27FC236}">
                <a16:creationId xmlns:a16="http://schemas.microsoft.com/office/drawing/2014/main" id="{BFAB3C0F-15BE-1E3B-941E-C3394FD8321C}"/>
              </a:ext>
            </a:extLst>
          </p:cNvPr>
          <p:cNvSpPr txBox="1">
            <a:spLocks noChangeArrowheads="1"/>
          </p:cNvSpPr>
          <p:nvPr/>
        </p:nvSpPr>
        <p:spPr bwMode="auto">
          <a:xfrm>
            <a:off x="3316896" y="1250368"/>
            <a:ext cx="8115646" cy="2211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22" tIns="73760" rIns="108822" bIns="54411"/>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9pPr>
          </a:lstStyle>
          <a:p>
            <a:r>
              <a:rPr lang="en-US" altLang="nl-NL" sz="2176"/>
              <a:t>For the training of Emergency Response Organization members (BHV in Dutch) we are developing training aids, to make the training more realistic. This specific project aims at developing a pair of glasses, to simulate the presence of smoke in a room. </a:t>
            </a:r>
          </a:p>
        </p:txBody>
      </p:sp>
      <p:sp>
        <p:nvSpPr>
          <p:cNvPr id="3080" name="Text Box 8">
            <a:extLst>
              <a:ext uri="{FF2B5EF4-FFF2-40B4-BE49-F238E27FC236}">
                <a16:creationId xmlns:a16="http://schemas.microsoft.com/office/drawing/2014/main" id="{47B3C7E9-FC7E-52A4-6985-ADB38DE57E92}"/>
              </a:ext>
            </a:extLst>
          </p:cNvPr>
          <p:cNvSpPr txBox="1">
            <a:spLocks noChangeArrowheads="1"/>
          </p:cNvSpPr>
          <p:nvPr/>
        </p:nvSpPr>
        <p:spPr bwMode="auto">
          <a:xfrm>
            <a:off x="3316896" y="2594018"/>
            <a:ext cx="5075158" cy="2487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22" tIns="73760" rIns="108822" bIns="54411"/>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9pPr>
          </a:lstStyle>
          <a:p>
            <a:r>
              <a:rPr lang="en-US" altLang="nl-NL" sz="2176"/>
              <a:t>Training aids based on augmented or virtual reality do exist, but these are not quickly deployed in a training situation. </a:t>
            </a:r>
          </a:p>
        </p:txBody>
      </p:sp>
      <p:sp>
        <p:nvSpPr>
          <p:cNvPr id="3081" name="Text Box 9">
            <a:extLst>
              <a:ext uri="{FF2B5EF4-FFF2-40B4-BE49-F238E27FC236}">
                <a16:creationId xmlns:a16="http://schemas.microsoft.com/office/drawing/2014/main" id="{4ED66E2B-FB29-5916-ADBD-0A4B802D1B6C}"/>
              </a:ext>
            </a:extLst>
          </p:cNvPr>
          <p:cNvSpPr txBox="1">
            <a:spLocks noChangeArrowheads="1"/>
          </p:cNvSpPr>
          <p:nvPr/>
        </p:nvSpPr>
        <p:spPr bwMode="auto">
          <a:xfrm>
            <a:off x="276408" y="3594078"/>
            <a:ext cx="8015832" cy="2562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22" tIns="73760" rIns="108822" bIns="54411"/>
          <a:lstStyle>
            <a:lvl1pPr marL="2159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9pPr>
          </a:lstStyle>
          <a:p>
            <a:r>
              <a:rPr lang="en-US" altLang="nl-NL" sz="2176"/>
              <a:t>In short:</a:t>
            </a:r>
          </a:p>
          <a:p>
            <a:pPr>
              <a:buSzPct val="45000"/>
              <a:buFont typeface="Wingdings" panose="05000000000000000000" pitchFamily="2" charset="2"/>
              <a:buChar char=""/>
            </a:pPr>
            <a:r>
              <a:rPr lang="en-US" altLang="nl-NL" sz="2176"/>
              <a:t>glasses need to be developed with LCD shutters</a:t>
            </a:r>
          </a:p>
          <a:p>
            <a:pPr>
              <a:buSzPct val="45000"/>
              <a:buFont typeface="Wingdings" panose="05000000000000000000" pitchFamily="2" charset="2"/>
              <a:buChar char=""/>
            </a:pPr>
            <a:r>
              <a:rPr lang="en-US" altLang="nl-NL" sz="2176"/>
              <a:t>Beacons (IR?) need to be made</a:t>
            </a:r>
          </a:p>
          <a:p>
            <a:pPr>
              <a:buSzPct val="45000"/>
              <a:buFont typeface="Wingdings" panose="05000000000000000000" pitchFamily="2" charset="2"/>
              <a:buChar char=""/>
            </a:pPr>
            <a:r>
              <a:rPr lang="en-US" altLang="nl-NL" sz="2176"/>
              <a:t>aim is to produce a working prototype</a:t>
            </a:r>
          </a:p>
          <a:p>
            <a:pPr>
              <a:buSzPct val="45000"/>
              <a:buFont typeface="Wingdings" panose="05000000000000000000" pitchFamily="2" charset="2"/>
              <a:buChar char=""/>
            </a:pPr>
            <a:r>
              <a:rPr lang="en-US" altLang="nl-NL" sz="2176"/>
              <a:t>for the development of the glasses, collaboration with industrial design students is an option</a:t>
            </a:r>
          </a:p>
        </p:txBody>
      </p:sp>
      <p:sp>
        <p:nvSpPr>
          <p:cNvPr id="3082" name="Text Box 10">
            <a:extLst>
              <a:ext uri="{FF2B5EF4-FFF2-40B4-BE49-F238E27FC236}">
                <a16:creationId xmlns:a16="http://schemas.microsoft.com/office/drawing/2014/main" id="{D66EDF1B-2A0E-624B-204A-5CCDAF888785}"/>
              </a:ext>
            </a:extLst>
          </p:cNvPr>
          <p:cNvSpPr txBox="1">
            <a:spLocks noChangeArrowheads="1"/>
          </p:cNvSpPr>
          <p:nvPr/>
        </p:nvSpPr>
        <p:spPr bwMode="auto">
          <a:xfrm>
            <a:off x="2566372" y="5905156"/>
            <a:ext cx="5896704" cy="727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8822" tIns="73760" rIns="108822" bIns="54411"/>
          <a:lstStyle>
            <a:lvl1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1pPr>
            <a:lvl2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2pPr>
            <a:lvl3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3pPr>
            <a:lvl4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4pPr>
            <a:lvl5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9pPr>
          </a:lstStyle>
          <a:p>
            <a:r>
              <a:rPr lang="en-US" altLang="nl-NL" sz="2176"/>
              <a:t>More information:</a:t>
            </a:r>
          </a:p>
          <a:p>
            <a:r>
              <a:rPr lang="en-US" altLang="nl-NL" sz="2176"/>
              <a:t>Jeroen Bastemeijer – J.Bastemeijer@tudelft.nl</a:t>
            </a:r>
          </a:p>
        </p:txBody>
      </p:sp>
      <p:sp>
        <p:nvSpPr>
          <p:cNvPr id="3" name="Tijdelijke aanduiding voor dianummer 2">
            <a:extLst>
              <a:ext uri="{FF2B5EF4-FFF2-40B4-BE49-F238E27FC236}">
                <a16:creationId xmlns:a16="http://schemas.microsoft.com/office/drawing/2014/main" id="{548A40C6-80F9-77D0-7D62-2B4CB74EE46D}"/>
              </a:ext>
            </a:extLst>
          </p:cNvPr>
          <p:cNvSpPr>
            <a:spLocks noGrp="1"/>
          </p:cNvSpPr>
          <p:nvPr>
            <p:ph type="sldNum" idx="12"/>
          </p:nvPr>
        </p:nvSpPr>
        <p:spPr/>
        <p:txBody>
          <a:bodyPr/>
          <a:lstStyle/>
          <a:p>
            <a:fld id="{1D5E2491-1608-49A2-A711-8ADF5067B633}" type="slidenum">
              <a:rPr lang="en-US" altLang="nl-NL" smtClean="0"/>
              <a:pPr/>
              <a:t>26</a:t>
            </a:fld>
            <a:endParaRPr lang="en-US" altLang="nl-NL"/>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306" y="154003"/>
            <a:ext cx="11470212" cy="647831"/>
          </a:xfrm>
        </p:spPr>
        <p:txBody>
          <a:bodyPr>
            <a:normAutofit/>
          </a:bodyPr>
          <a:lstStyle/>
          <a:p>
            <a:r>
              <a:rPr lang="nl-NL" sz="2799" dirty="0"/>
              <a:t>Balanceer Converter voor Bipolaire Netten – </a:t>
            </a:r>
            <a:r>
              <a:rPr lang="nl-NL" sz="2799" dirty="0" err="1"/>
              <a:t>Dynniq</a:t>
            </a:r>
            <a:r>
              <a:rPr lang="nl-NL" sz="2799" dirty="0"/>
              <a:t> Energy</a:t>
            </a:r>
          </a:p>
        </p:txBody>
      </p:sp>
      <p:sp>
        <p:nvSpPr>
          <p:cNvPr id="4" name="Slide Number Placeholder 3"/>
          <p:cNvSpPr>
            <a:spLocks noGrp="1"/>
          </p:cNvSpPr>
          <p:nvPr>
            <p:ph type="sldNum" sz="quarter" idx="12"/>
          </p:nvPr>
        </p:nvSpPr>
        <p:spPr/>
        <p:txBody>
          <a:bodyPr/>
          <a:lstStyle/>
          <a:p>
            <a:fld id="{B6E27945-FA9B-403D-BA8B-1AE065A8CDA9}" type="slidenum">
              <a:rPr lang="en-US" smtClean="0"/>
              <a:t>27</a:t>
            </a:fld>
            <a:endParaRPr lang="en-US"/>
          </a:p>
        </p:txBody>
      </p:sp>
      <p:sp>
        <p:nvSpPr>
          <p:cNvPr id="6" name="Content Placeholder 2"/>
          <p:cNvSpPr>
            <a:spLocks noGrp="1"/>
          </p:cNvSpPr>
          <p:nvPr>
            <p:ph idx="1"/>
          </p:nvPr>
        </p:nvSpPr>
        <p:spPr>
          <a:xfrm>
            <a:off x="359307" y="926192"/>
            <a:ext cx="11197112" cy="4898411"/>
          </a:xfrm>
        </p:spPr>
        <p:txBody>
          <a:bodyPr>
            <a:noAutofit/>
          </a:bodyPr>
          <a:lstStyle/>
          <a:p>
            <a:pPr marL="457063" lvl="1" indent="-457063">
              <a:lnSpc>
                <a:spcPct val="100000"/>
              </a:lnSpc>
              <a:buFontTx/>
              <a:buChar char="-"/>
            </a:pPr>
            <a:r>
              <a:rPr lang="nl-NL" sz="1600" dirty="0">
                <a:solidFill>
                  <a:schemeClr val="tx1"/>
                </a:solidFill>
              </a:rPr>
              <a:t>Vertrek van een bipolair DC-</a:t>
            </a:r>
            <a:r>
              <a:rPr lang="nl-NL" sz="1600" dirty="0" err="1">
                <a:solidFill>
                  <a:schemeClr val="tx1"/>
                </a:solidFill>
              </a:rPr>
              <a:t>grid</a:t>
            </a:r>
            <a:r>
              <a:rPr lang="nl-NL" sz="1600" dirty="0">
                <a:solidFill>
                  <a:schemeClr val="tx1"/>
                </a:solidFill>
              </a:rPr>
              <a:t> met een pool-nul spanning ergens tussen 10 en 24 V per pool. Dit kan met behulp van 2 batterijen of 2 voedingen</a:t>
            </a:r>
          </a:p>
          <a:p>
            <a:pPr marL="457063" lvl="1" indent="-457063">
              <a:lnSpc>
                <a:spcPct val="100000"/>
              </a:lnSpc>
              <a:buFontTx/>
              <a:buChar char="-"/>
            </a:pPr>
            <a:r>
              <a:rPr lang="nl-NL" sz="1600" dirty="0">
                <a:solidFill>
                  <a:schemeClr val="tx1"/>
                </a:solidFill>
              </a:rPr>
              <a:t>Zorg ervoor dat het net in eerste instantie gebalanceerd is</a:t>
            </a:r>
          </a:p>
          <a:p>
            <a:pPr marL="457063" lvl="1" indent="-457063">
              <a:lnSpc>
                <a:spcPct val="100000"/>
              </a:lnSpc>
              <a:buFontTx/>
              <a:buChar char="-"/>
            </a:pPr>
            <a:r>
              <a:rPr lang="nl-NL" sz="1600" dirty="0">
                <a:solidFill>
                  <a:schemeClr val="tx1"/>
                </a:solidFill>
              </a:rPr>
              <a:t>Voeg onbalans toe door het net onevenwichtig te belasten. Kies hiervoor zelf een belasting en zorg dat belasting en de poolspanning op elkaar zijn afgestemd.</a:t>
            </a:r>
          </a:p>
          <a:p>
            <a:pPr marL="457063" lvl="1" indent="-457063">
              <a:lnSpc>
                <a:spcPct val="100000"/>
              </a:lnSpc>
              <a:buFontTx/>
              <a:buChar char="-"/>
            </a:pPr>
            <a:r>
              <a:rPr lang="nl-NL" sz="1600" dirty="0">
                <a:solidFill>
                  <a:schemeClr val="tx1"/>
                </a:solidFill>
              </a:rPr>
              <a:t>Neem een goedkope 12 tot 24 V-batterij, bijvoorbeeld uit elektrisch handgereedschap</a:t>
            </a:r>
          </a:p>
          <a:p>
            <a:pPr marL="457063" lvl="1" indent="-457063">
              <a:lnSpc>
                <a:spcPct val="100000"/>
              </a:lnSpc>
              <a:buFontTx/>
              <a:buChar char="-"/>
            </a:pPr>
            <a:r>
              <a:rPr lang="nl-NL" sz="1600" dirty="0">
                <a:solidFill>
                  <a:schemeClr val="tx1"/>
                </a:solidFill>
              </a:rPr>
              <a:t>Ontwikkel nu een converter</a:t>
            </a:r>
          </a:p>
          <a:p>
            <a:pPr marL="816955" lvl="2" indent="-457063">
              <a:lnSpc>
                <a:spcPct val="100000"/>
              </a:lnSpc>
              <a:buFontTx/>
              <a:buChar char="-"/>
            </a:pPr>
            <a:r>
              <a:rPr lang="nl-NL" sz="1600" dirty="0"/>
              <a:t>Ingang: Aansluiting 12-24V batterij</a:t>
            </a:r>
          </a:p>
          <a:p>
            <a:pPr marL="816955" lvl="2" indent="-457063">
              <a:lnSpc>
                <a:spcPct val="100000"/>
              </a:lnSpc>
              <a:buFontTx/>
              <a:buChar char="-"/>
            </a:pPr>
            <a:r>
              <a:rPr lang="nl-NL" sz="1600" dirty="0">
                <a:solidFill>
                  <a:schemeClr val="tx1"/>
                </a:solidFill>
              </a:rPr>
              <a:t>Uitgang: aansluiting o</a:t>
            </a:r>
            <a:r>
              <a:rPr lang="nl-NL" sz="1600" dirty="0"/>
              <a:t>p beide polen en nul van bipolair net</a:t>
            </a:r>
          </a:p>
          <a:p>
            <a:pPr marL="816955" lvl="2" indent="-457063">
              <a:lnSpc>
                <a:spcPct val="100000"/>
              </a:lnSpc>
              <a:buFontTx/>
              <a:buChar char="-"/>
            </a:pPr>
            <a:r>
              <a:rPr lang="nl-NL" sz="1600" dirty="0">
                <a:solidFill>
                  <a:schemeClr val="tx1"/>
                </a:solidFill>
              </a:rPr>
              <a:t>Onderzoek een geschikte type converter</a:t>
            </a:r>
            <a:r>
              <a:rPr lang="nl-NL" sz="1600" dirty="0"/>
              <a:t>; Meet de spanning in beide polen. Stuur de stroom naar de pool met de laagste spanning om het net te balanceren. Zorg ervoor dat de spanning in beide polen binnen een bepaalde marge gelijk is.</a:t>
            </a:r>
          </a:p>
          <a:p>
            <a:pPr marL="816955" lvl="2" indent="-457063">
              <a:lnSpc>
                <a:spcPct val="100000"/>
              </a:lnSpc>
              <a:buFontTx/>
              <a:buChar char="-"/>
            </a:pPr>
            <a:r>
              <a:rPr lang="nl-NL" sz="1600" dirty="0"/>
              <a:t>Probeer de gehele belasting te voeden vanuit de batterij, zodat de bipolaire bron geen vermogen meer levert,</a:t>
            </a:r>
          </a:p>
          <a:p>
            <a:pPr marL="816955" lvl="2" indent="-457063">
              <a:lnSpc>
                <a:spcPct val="100000"/>
              </a:lnSpc>
              <a:buFontTx/>
              <a:buChar char="-"/>
            </a:pPr>
            <a:r>
              <a:rPr lang="nl-NL" sz="1600" dirty="0">
                <a:solidFill>
                  <a:schemeClr val="tx1"/>
                </a:solidFill>
              </a:rPr>
              <a:t>Mag uni-directioneel zijn, bi-directioneel als het kan</a:t>
            </a:r>
          </a:p>
          <a:p>
            <a:pPr marL="457063" lvl="1" indent="-457063">
              <a:lnSpc>
                <a:spcPct val="100000"/>
              </a:lnSpc>
              <a:buFontTx/>
              <a:buChar char="-"/>
            </a:pPr>
            <a:r>
              <a:rPr lang="nl-NL" sz="1600" dirty="0">
                <a:solidFill>
                  <a:schemeClr val="tx1"/>
                </a:solidFill>
              </a:rPr>
              <a:t>De installatie dient veilig te zijn: Reverse </a:t>
            </a:r>
            <a:r>
              <a:rPr lang="nl-NL" sz="1600" dirty="0" err="1">
                <a:solidFill>
                  <a:schemeClr val="tx1"/>
                </a:solidFill>
              </a:rPr>
              <a:t>polarity</a:t>
            </a:r>
            <a:r>
              <a:rPr lang="nl-NL" sz="1600" dirty="0">
                <a:solidFill>
                  <a:schemeClr val="tx1"/>
                </a:solidFill>
              </a:rPr>
              <a:t> bescherming voor de batterij, kortsluitbescherming, etc. </a:t>
            </a:r>
          </a:p>
          <a:p>
            <a:pPr marL="457063" lvl="1" indent="-457063">
              <a:lnSpc>
                <a:spcPct val="100000"/>
              </a:lnSpc>
              <a:buFontTx/>
              <a:buChar char="-"/>
            </a:pPr>
            <a:r>
              <a:rPr lang="nl-NL" sz="1600" dirty="0">
                <a:solidFill>
                  <a:schemeClr val="tx1"/>
                </a:solidFill>
              </a:rPr>
              <a:t>De omvormer moet compact zijn, op 1 printplaat</a:t>
            </a:r>
          </a:p>
          <a:p>
            <a:pPr marL="457063" lvl="1" indent="-457063">
              <a:lnSpc>
                <a:spcPct val="100000"/>
              </a:lnSpc>
              <a:buFontTx/>
              <a:buChar char="-"/>
            </a:pPr>
            <a:r>
              <a:rPr lang="nl-NL" sz="1600" dirty="0">
                <a:solidFill>
                  <a:schemeClr val="tx1"/>
                </a:solidFill>
              </a:rPr>
              <a:t>Maximaal bedrag is €350,- Dynniq sponsoring</a:t>
            </a:r>
          </a:p>
          <a:p>
            <a:pPr lvl="1" indent="0">
              <a:lnSpc>
                <a:spcPts val="3999"/>
              </a:lnSpc>
              <a:buNone/>
            </a:pPr>
            <a:endParaRPr lang="nl-NL" sz="2999" dirty="0">
              <a:solidFill>
                <a:schemeClr val="tx1"/>
              </a:solidFill>
            </a:endParaRPr>
          </a:p>
        </p:txBody>
      </p:sp>
    </p:spTree>
    <p:extLst>
      <p:ext uri="{BB962C8B-B14F-4D97-AF65-F5344CB8AC3E}">
        <p14:creationId xmlns:p14="http://schemas.microsoft.com/office/powerpoint/2010/main" val="3551344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Rechthoek 1"/>
          <p:cNvSpPr/>
          <p:nvPr/>
        </p:nvSpPr>
        <p:spPr>
          <a:xfrm>
            <a:off x="360" y="0"/>
            <a:ext cx="12188160" cy="6857280"/>
          </a:xfrm>
          <a:prstGeom prst="rect">
            <a:avLst/>
          </a:prstGeom>
          <a:solidFill>
            <a:schemeClr val="accent1">
              <a:lumMod val="50000"/>
            </a:schemeClr>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FFFFFF"/>
                </a:solidFill>
                <a:latin typeface="Calibri"/>
                <a:ea typeface="DejaVu Sans"/>
              </a:rPr>
              <a:t>IMG_6803.heic</a:t>
            </a:r>
            <a:endParaRPr lang="nl-NL" sz="1800" b="0" strike="noStrike" spc="-1">
              <a:solidFill>
                <a:srgbClr val="FFFFFF"/>
              </a:solidFill>
              <a:latin typeface="Arial"/>
            </a:endParaRPr>
          </a:p>
        </p:txBody>
      </p:sp>
      <p:sp>
        <p:nvSpPr>
          <p:cNvPr id="348" name="PlaceHolder 1"/>
          <p:cNvSpPr>
            <a:spLocks noGrp="1"/>
          </p:cNvSpPr>
          <p:nvPr>
            <p:ph type="title"/>
          </p:nvPr>
        </p:nvSpPr>
        <p:spPr>
          <a:xfrm>
            <a:off x="4333680" y="464760"/>
            <a:ext cx="2609280" cy="1057680"/>
          </a:xfrm>
          <a:prstGeom prst="rect">
            <a:avLst/>
          </a:prstGeom>
          <a:noFill/>
          <a:ln w="0">
            <a:noFill/>
          </a:ln>
        </p:spPr>
        <p:txBody>
          <a:bodyPr lIns="0" tIns="0" rIns="0" bIns="0" anchor="b">
            <a:noAutofit/>
          </a:bodyPr>
          <a:lstStyle/>
          <a:p>
            <a:pPr indent="0" algn="ctr" defTabSz="914400">
              <a:lnSpc>
                <a:spcPct val="90000"/>
              </a:lnSpc>
              <a:buNone/>
            </a:pPr>
            <a:r>
              <a:rPr lang="nl-NL" sz="6000" b="0" strike="noStrike" spc="-1">
                <a:solidFill>
                  <a:srgbClr val="FFFFFF"/>
                </a:solidFill>
                <a:latin typeface="Calibri Light"/>
                <a:ea typeface="DejaVu Sans"/>
              </a:rPr>
              <a:t>IP-CAR</a:t>
            </a:r>
            <a:endParaRPr lang="nl-NL" sz="6000" b="0" strike="noStrike" spc="-1">
              <a:solidFill>
                <a:schemeClr val="dk1"/>
              </a:solidFill>
              <a:latin typeface="Arial"/>
            </a:endParaRPr>
          </a:p>
        </p:txBody>
      </p:sp>
      <p:sp>
        <p:nvSpPr>
          <p:cNvPr id="349" name="PlaceHolder 2"/>
          <p:cNvSpPr>
            <a:spLocks noGrp="1"/>
          </p:cNvSpPr>
          <p:nvPr>
            <p:ph type="subTitle"/>
          </p:nvPr>
        </p:nvSpPr>
        <p:spPr>
          <a:xfrm>
            <a:off x="3769200" y="1500120"/>
            <a:ext cx="3738240" cy="419760"/>
          </a:xfrm>
          <a:prstGeom prst="rect">
            <a:avLst/>
          </a:prstGeom>
          <a:noFill/>
          <a:ln w="0">
            <a:noFill/>
          </a:ln>
        </p:spPr>
        <p:txBody>
          <a:bodyPr lIns="0" tIns="0" rIns="0" bIns="0" anchor="t">
            <a:normAutofit fontScale="81053" lnSpcReduction="20000"/>
          </a:bodyPr>
          <a:lstStyle/>
          <a:p>
            <a:pPr marL="228600" indent="-228600" algn="ctr" defTabSz="914400">
              <a:lnSpc>
                <a:spcPct val="90000"/>
              </a:lnSpc>
              <a:spcBef>
                <a:spcPts val="1001"/>
              </a:spcBef>
              <a:buNone/>
              <a:tabLst>
                <a:tab pos="0" algn="l"/>
              </a:tabLst>
            </a:pPr>
            <a:r>
              <a:rPr lang="nl-NL" sz="2400" b="0" strike="noStrike" spc="-1">
                <a:solidFill>
                  <a:srgbClr val="FFFFFF"/>
                </a:solidFill>
                <a:latin typeface="Calibri"/>
                <a:ea typeface="DejaVu Sans"/>
              </a:rPr>
              <a:t>Iedereen moet vrijheid kunnen ervaren </a:t>
            </a:r>
            <a:endParaRPr lang="nl-NL" sz="2400" b="0" strike="noStrike" spc="-1">
              <a:solidFill>
                <a:srgbClr val="000000"/>
              </a:solidFill>
              <a:latin typeface="Arial"/>
            </a:endParaRPr>
          </a:p>
        </p:txBody>
      </p:sp>
      <p:pic>
        <p:nvPicPr>
          <p:cNvPr id="350" name="Afbeelding 1" descr="Afbeelding met binnen, handkar&#10;&#10;Automatisch gegenereerde beschrijving"/>
          <p:cNvPicPr/>
          <p:nvPr/>
        </p:nvPicPr>
        <p:blipFill>
          <a:blip r:embed="rId3"/>
          <a:stretch/>
        </p:blipFill>
        <p:spPr>
          <a:xfrm>
            <a:off x="3150720" y="2558520"/>
            <a:ext cx="4750920" cy="3564000"/>
          </a:xfrm>
          <a:prstGeom prst="rect">
            <a:avLst/>
          </a:prstGeom>
          <a:ln w="0">
            <a:noFill/>
          </a:ln>
        </p:spPr>
      </p:pic>
      <p:pic>
        <p:nvPicPr>
          <p:cNvPr id="351" name="Afbeelding 11"/>
          <p:cNvPicPr/>
          <p:nvPr/>
        </p:nvPicPr>
        <p:blipFill>
          <a:blip r:embed="rId4"/>
          <a:srcRect r="30592"/>
          <a:stretch/>
        </p:blipFill>
        <p:spPr>
          <a:xfrm>
            <a:off x="772560" y="3072240"/>
            <a:ext cx="2101320" cy="2271960"/>
          </a:xfrm>
          <a:prstGeom prst="rect">
            <a:avLst/>
          </a:prstGeom>
          <a:ln w="0">
            <a:noFill/>
          </a:ln>
        </p:spPr>
      </p:pic>
      <p:pic>
        <p:nvPicPr>
          <p:cNvPr id="352" name="Picture 13" descr="Waarom een (korte) strandwandeling veel kan doen voor je gezondheid"/>
          <p:cNvPicPr/>
          <p:nvPr/>
        </p:nvPicPr>
        <p:blipFill>
          <a:blip r:embed="rId5"/>
          <a:srcRect t="14870" r="47933"/>
          <a:stretch/>
        </p:blipFill>
        <p:spPr>
          <a:xfrm>
            <a:off x="442440" y="415800"/>
            <a:ext cx="2761200" cy="1941480"/>
          </a:xfrm>
          <a:prstGeom prst="rect">
            <a:avLst/>
          </a:prstGeom>
          <a:ln w="0">
            <a:noFill/>
          </a:ln>
        </p:spPr>
      </p:pic>
      <p:pic>
        <p:nvPicPr>
          <p:cNvPr id="353" name="Picture 17" descr="DJI Gimbal OM 5 Athens Gray"/>
          <p:cNvPicPr/>
          <p:nvPr/>
        </p:nvPicPr>
        <p:blipFill>
          <a:blip r:embed="rId6"/>
          <a:srcRect b="43820"/>
          <a:stretch/>
        </p:blipFill>
        <p:spPr>
          <a:xfrm>
            <a:off x="8073000" y="-465480"/>
            <a:ext cx="4057200" cy="2918160"/>
          </a:xfrm>
          <a:prstGeom prst="rect">
            <a:avLst/>
          </a:prstGeom>
          <a:ln w="0">
            <a:noFill/>
          </a:ln>
        </p:spPr>
      </p:pic>
      <p:pic>
        <p:nvPicPr>
          <p:cNvPr id="354" name="Afbeelding 12"/>
          <p:cNvPicPr/>
          <p:nvPr/>
        </p:nvPicPr>
        <p:blipFill>
          <a:blip r:embed="rId7"/>
          <a:srcRect l="29020" t="19174" r="10738" b="22285"/>
          <a:stretch/>
        </p:blipFill>
        <p:spPr>
          <a:xfrm>
            <a:off x="8238960" y="2927160"/>
            <a:ext cx="3612240" cy="1974960"/>
          </a:xfrm>
          <a:prstGeom prst="rect">
            <a:avLst/>
          </a:prstGeom>
          <a:ln w="0">
            <a:noFill/>
          </a:ln>
        </p:spPr>
      </p:pic>
      <p:pic>
        <p:nvPicPr>
          <p:cNvPr id="355" name="Afbeelding 13"/>
          <p:cNvPicPr/>
          <p:nvPr/>
        </p:nvPicPr>
        <p:blipFill>
          <a:blip r:embed="rId8"/>
          <a:stretch/>
        </p:blipFill>
        <p:spPr>
          <a:xfrm>
            <a:off x="375480" y="5732640"/>
            <a:ext cx="2393280" cy="732600"/>
          </a:xfrm>
          <a:prstGeom prst="rect">
            <a:avLst/>
          </a:prstGeom>
          <a:ln w="0">
            <a:noFill/>
          </a:ln>
        </p:spPr>
      </p:pic>
      <p:sp>
        <p:nvSpPr>
          <p:cNvPr id="356" name="Ondertitel 3"/>
          <p:cNvSpPr/>
          <p:nvPr/>
        </p:nvSpPr>
        <p:spPr>
          <a:xfrm>
            <a:off x="7086960" y="6123240"/>
            <a:ext cx="4764240" cy="77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r" defTabSz="914400">
              <a:lnSpc>
                <a:spcPct val="90000"/>
              </a:lnSpc>
              <a:spcBef>
                <a:spcPts val="1001"/>
              </a:spcBef>
              <a:tabLst>
                <a:tab pos="0" algn="l"/>
              </a:tabLst>
            </a:pPr>
            <a:r>
              <a:rPr lang="nl-NL" sz="1600" b="0" strike="noStrike" spc="-1">
                <a:solidFill>
                  <a:srgbClr val="FFFFFF"/>
                </a:solidFill>
                <a:latin typeface="Calibri"/>
                <a:ea typeface="DejaVu Sans"/>
              </a:rPr>
              <a:t>Dr.Ir. Helma Kaptein &lt;w.a.kaptein@hr.nl&gt;</a:t>
            </a:r>
            <a:endParaRPr lang="nl-NL" sz="1600" b="0" strike="noStrike" spc="-1">
              <a:solidFill>
                <a:srgbClr val="000000"/>
              </a:solidFill>
              <a:latin typeface="Arial"/>
            </a:endParaRPr>
          </a:p>
          <a:p>
            <a:pPr algn="r" defTabSz="914400">
              <a:lnSpc>
                <a:spcPct val="90000"/>
              </a:lnSpc>
              <a:spcBef>
                <a:spcPts val="1001"/>
              </a:spcBef>
              <a:tabLst>
                <a:tab pos="0" algn="l"/>
              </a:tabLst>
            </a:pPr>
            <a:r>
              <a:rPr lang="nl-NL" sz="1600" b="0" strike="noStrike" spc="-1">
                <a:solidFill>
                  <a:srgbClr val="FFFFFF"/>
                </a:solidFill>
                <a:latin typeface="Calibri"/>
                <a:ea typeface="DejaVu Sans"/>
              </a:rPr>
              <a:t>Dr. Stefan Groot Nibbelink &lt;s.groot.nibbelink@hr.nl&gt;</a:t>
            </a:r>
            <a:endParaRPr lang="nl-NL" sz="1600" b="0" strike="noStrike" spc="-1">
              <a:solidFill>
                <a:srgbClr val="000000"/>
              </a:solidFill>
              <a:latin typeface="Arial"/>
            </a:endParaRPr>
          </a:p>
        </p:txBody>
      </p:sp>
      <p:pic>
        <p:nvPicPr>
          <p:cNvPr id="357" name="Picture 18"/>
          <p:cNvPicPr/>
          <p:nvPr/>
        </p:nvPicPr>
        <p:blipFill>
          <a:blip r:embed="rId9"/>
          <a:stretch/>
        </p:blipFill>
        <p:spPr>
          <a:xfrm>
            <a:off x="9781560" y="5345280"/>
            <a:ext cx="2069280" cy="732600"/>
          </a:xfrm>
          <a:prstGeom prst="rect">
            <a:avLst/>
          </a:prstGeom>
          <a:ln w="0">
            <a:noFill/>
          </a:ln>
        </p:spPr>
      </p:pic>
      <p:sp>
        <p:nvSpPr>
          <p:cNvPr id="358" name="Ondertitel 4"/>
          <p:cNvSpPr/>
          <p:nvPr/>
        </p:nvSpPr>
        <p:spPr>
          <a:xfrm>
            <a:off x="336240" y="6496560"/>
            <a:ext cx="4764240" cy="31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nl-NL" sz="1600" b="0" strike="noStrike" spc="-1">
                <a:solidFill>
                  <a:srgbClr val="FFFFFF"/>
                </a:solidFill>
                <a:latin typeface="Calibri"/>
                <a:ea typeface="DejaVu Sans"/>
              </a:rPr>
              <a:t>Dominique de Vos &lt;info@fox-connect.nl&gt;</a:t>
            </a:r>
            <a:endParaRPr lang="nl-NL" sz="1600" b="0" strike="noStrike" spc="-1">
              <a:solidFill>
                <a:srgbClr val="000000"/>
              </a:solidFill>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kstvak 1"/>
          <p:cNvSpPr/>
          <p:nvPr/>
        </p:nvSpPr>
        <p:spPr>
          <a:xfrm>
            <a:off x="235080" y="1603080"/>
            <a:ext cx="543420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nl-NL" sz="1800" b="1" strike="noStrike" spc="-1">
                <a:solidFill>
                  <a:srgbClr val="000000"/>
                </a:solidFill>
                <a:latin typeface="Calibri"/>
                <a:ea typeface="DejaVu Sans"/>
              </a:rPr>
              <a:t>Impact: </a:t>
            </a:r>
            <a:endParaRPr lang="nl-NL" sz="1800" b="0" strike="noStrike" spc="-1">
              <a:solidFill>
                <a:srgbClr val="000000"/>
              </a:solidFill>
              <a:latin typeface="Arial"/>
            </a:endParaRPr>
          </a:p>
          <a:p>
            <a:pPr defTabSz="914400">
              <a:lnSpc>
                <a:spcPct val="100000"/>
              </a:lnSpc>
            </a:pPr>
            <a:r>
              <a:rPr lang="nl-NL" sz="1800" b="0" strike="noStrike" spc="-1">
                <a:solidFill>
                  <a:srgbClr val="000000"/>
                </a:solidFill>
                <a:latin typeface="Calibri"/>
                <a:ea typeface="DejaVu Sans"/>
              </a:rPr>
              <a:t>Iedere dag belanden er 282 ouderen (65+) door een val op de spoed eisende hulp</a:t>
            </a:r>
            <a:endParaRPr lang="nl-NL" sz="1800" b="0" strike="noStrike" spc="-1">
              <a:solidFill>
                <a:srgbClr val="000000"/>
              </a:solidFill>
              <a:latin typeface="Arial"/>
            </a:endParaRPr>
          </a:p>
          <a:p>
            <a:pPr defTabSz="914400">
              <a:lnSpc>
                <a:spcPct val="100000"/>
              </a:lnSpc>
            </a:pPr>
            <a:endParaRPr lang="nl-NL" sz="1800" b="0" strike="noStrike" spc="-1">
              <a:solidFill>
                <a:srgbClr val="000000"/>
              </a:solidFill>
              <a:latin typeface="Arial"/>
            </a:endParaRPr>
          </a:p>
          <a:p>
            <a:pPr defTabSz="914400">
              <a:lnSpc>
                <a:spcPct val="100000"/>
              </a:lnSpc>
            </a:pPr>
            <a:r>
              <a:rPr lang="en-GB" sz="1800" b="1" strike="noStrike" spc="-1">
                <a:solidFill>
                  <a:srgbClr val="000000"/>
                </a:solidFill>
                <a:latin typeface="Calibri"/>
                <a:ea typeface="DejaVu Sans"/>
              </a:rPr>
              <a:t>Detectie: </a:t>
            </a:r>
            <a:endParaRPr lang="nl-NL" sz="1800" b="0" strike="noStrike" spc="-1">
              <a:solidFill>
                <a:srgbClr val="000000"/>
              </a:solidFill>
              <a:latin typeface="Arial"/>
            </a:endParaRPr>
          </a:p>
          <a:p>
            <a:pPr defTabSz="914400">
              <a:lnSpc>
                <a:spcPct val="100000"/>
              </a:lnSpc>
            </a:pPr>
            <a:r>
              <a:rPr lang="en-GB" sz="1800" b="0" strike="noStrike" spc="-1">
                <a:solidFill>
                  <a:srgbClr val="000000"/>
                </a:solidFill>
                <a:latin typeface="Calibri"/>
                <a:ea typeface="DejaVu Sans"/>
              </a:rPr>
              <a:t>Valrisico, Artrose, Vloeiendheid van beweging </a:t>
            </a:r>
            <a:endParaRPr lang="nl-NL" sz="1800" b="0" strike="noStrike" spc="-1">
              <a:solidFill>
                <a:srgbClr val="000000"/>
              </a:solidFill>
              <a:latin typeface="Arial"/>
            </a:endParaRPr>
          </a:p>
          <a:p>
            <a:pPr defTabSz="914400">
              <a:lnSpc>
                <a:spcPct val="200000"/>
              </a:lnSpc>
            </a:pPr>
            <a:endParaRPr lang="nl-NL" sz="1800" b="0" strike="noStrike" spc="-1">
              <a:solidFill>
                <a:srgbClr val="000000"/>
              </a:solidFill>
              <a:latin typeface="Arial"/>
            </a:endParaRPr>
          </a:p>
          <a:p>
            <a:pPr defTabSz="914400">
              <a:lnSpc>
                <a:spcPct val="200000"/>
              </a:lnSpc>
            </a:pPr>
            <a:endParaRPr lang="nl-NL" sz="1800" b="0" strike="noStrike" spc="-1">
              <a:solidFill>
                <a:srgbClr val="000000"/>
              </a:solidFill>
              <a:latin typeface="Arial"/>
            </a:endParaRPr>
          </a:p>
          <a:p>
            <a:pPr defTabSz="914400">
              <a:lnSpc>
                <a:spcPct val="200000"/>
              </a:lnSpc>
            </a:pPr>
            <a:endParaRPr lang="nl-NL" sz="1800" b="0" strike="noStrike" spc="-1">
              <a:solidFill>
                <a:srgbClr val="000000"/>
              </a:solidFill>
              <a:latin typeface="Arial"/>
            </a:endParaRPr>
          </a:p>
        </p:txBody>
      </p:sp>
      <p:pic>
        <p:nvPicPr>
          <p:cNvPr id="360" name="Picture 3" descr="A picture containing text, clipart&#10;&#10;Description automatically generated"/>
          <p:cNvPicPr/>
          <p:nvPr/>
        </p:nvPicPr>
        <p:blipFill>
          <a:blip r:embed="rId3"/>
          <a:stretch/>
        </p:blipFill>
        <p:spPr>
          <a:xfrm>
            <a:off x="3496680" y="4077000"/>
            <a:ext cx="2917080" cy="2660040"/>
          </a:xfrm>
          <a:prstGeom prst="rect">
            <a:avLst/>
          </a:prstGeom>
          <a:ln w="0">
            <a:noFill/>
          </a:ln>
        </p:spPr>
      </p:pic>
      <p:pic>
        <p:nvPicPr>
          <p:cNvPr id="361" name="Picture 7" descr="A picture containing icon&#10;&#10;Description automatically generated"/>
          <p:cNvPicPr/>
          <p:nvPr/>
        </p:nvPicPr>
        <p:blipFill>
          <a:blip r:embed="rId4"/>
          <a:stretch/>
        </p:blipFill>
        <p:spPr>
          <a:xfrm>
            <a:off x="395280" y="3621960"/>
            <a:ext cx="2638440" cy="2639160"/>
          </a:xfrm>
          <a:prstGeom prst="rect">
            <a:avLst/>
          </a:prstGeom>
          <a:ln w="0">
            <a:noFill/>
          </a:ln>
        </p:spPr>
      </p:pic>
      <p:sp>
        <p:nvSpPr>
          <p:cNvPr id="362" name="Afgeronde rechthoek 1"/>
          <p:cNvSpPr/>
          <p:nvPr/>
        </p:nvSpPr>
        <p:spPr>
          <a:xfrm>
            <a:off x="235080" y="220680"/>
            <a:ext cx="11716920" cy="1187640"/>
          </a:xfrm>
          <a:prstGeom prst="roundRect">
            <a:avLst>
              <a:gd name="adj" fmla="val 16667"/>
            </a:avLst>
          </a:prstGeom>
          <a:solidFill>
            <a:srgbClr val="CF0345"/>
          </a:solidFill>
          <a:ln>
            <a:solidFill>
              <a:srgbClr val="CF034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nl-NL" sz="1800" b="0" strike="noStrike" spc="-1">
              <a:solidFill>
                <a:srgbClr val="000000"/>
              </a:solidFill>
              <a:latin typeface="Arial"/>
            </a:endParaRPr>
          </a:p>
          <a:p>
            <a:pPr algn="ctr" defTabSz="914400">
              <a:lnSpc>
                <a:spcPct val="100000"/>
              </a:lnSpc>
            </a:pPr>
            <a:endParaRPr lang="nl-NL" sz="4000" b="0" strike="noStrike" spc="-1">
              <a:solidFill>
                <a:srgbClr val="000000"/>
              </a:solidFill>
              <a:latin typeface="Arial"/>
            </a:endParaRPr>
          </a:p>
          <a:p>
            <a:pPr algn="ctr" defTabSz="914400">
              <a:lnSpc>
                <a:spcPct val="100000"/>
              </a:lnSpc>
            </a:pPr>
            <a:r>
              <a:rPr lang="nl-NL" sz="4000" b="0" strike="noStrike" spc="-1">
                <a:solidFill>
                  <a:srgbClr val="FFFFFF"/>
                </a:solidFill>
                <a:latin typeface="Arial"/>
                <a:ea typeface="Times New Roman"/>
              </a:rPr>
              <a:t>Motion sensor system </a:t>
            </a:r>
            <a:br>
              <a:rPr sz="4000"/>
            </a:br>
            <a:r>
              <a:rPr lang="nl-NL" sz="1800" b="0" strike="noStrike" spc="-1">
                <a:solidFill>
                  <a:srgbClr val="FFFFFF"/>
                </a:solidFill>
                <a:latin typeface="Arial"/>
                <a:ea typeface="Times New Roman"/>
              </a:rPr>
              <a:t>making sense of motion</a:t>
            </a:r>
            <a:endParaRPr lang="nl-NL" sz="1800" b="0" strike="noStrike" spc="-1">
              <a:solidFill>
                <a:srgbClr val="000000"/>
              </a:solidFill>
              <a:latin typeface="Arial"/>
            </a:endParaRPr>
          </a:p>
          <a:p>
            <a:pPr algn="ctr" defTabSz="914400">
              <a:lnSpc>
                <a:spcPct val="100000"/>
              </a:lnSpc>
            </a:pPr>
            <a:endParaRPr lang="nl-NL" sz="4000" b="0" strike="noStrike" spc="-1">
              <a:solidFill>
                <a:srgbClr val="000000"/>
              </a:solidFill>
              <a:latin typeface="Arial"/>
            </a:endParaRPr>
          </a:p>
        </p:txBody>
      </p:sp>
      <p:pic>
        <p:nvPicPr>
          <p:cNvPr id="363" name="Afbeelding 9"/>
          <p:cNvPicPr/>
          <p:nvPr/>
        </p:nvPicPr>
        <p:blipFill>
          <a:blip r:embed="rId5"/>
          <a:stretch/>
        </p:blipFill>
        <p:spPr>
          <a:xfrm>
            <a:off x="10978920" y="5664240"/>
            <a:ext cx="812880" cy="813240"/>
          </a:xfrm>
          <a:prstGeom prst="rect">
            <a:avLst/>
          </a:prstGeom>
          <a:ln w="0">
            <a:noFill/>
          </a:ln>
        </p:spPr>
      </p:pic>
      <p:pic>
        <p:nvPicPr>
          <p:cNvPr id="364" name="Afbeelding 10"/>
          <p:cNvPicPr/>
          <p:nvPr/>
        </p:nvPicPr>
        <p:blipFill>
          <a:blip r:embed="rId6"/>
          <a:stretch/>
        </p:blipFill>
        <p:spPr>
          <a:xfrm>
            <a:off x="9366480" y="5664240"/>
            <a:ext cx="2585880" cy="929160"/>
          </a:xfrm>
          <a:prstGeom prst="rect">
            <a:avLst/>
          </a:prstGeom>
          <a:ln w="0">
            <a:noFill/>
          </a:ln>
        </p:spPr>
      </p:pic>
      <p:pic>
        <p:nvPicPr>
          <p:cNvPr id="365" name="Picture 10"/>
          <p:cNvPicPr/>
          <p:nvPr/>
        </p:nvPicPr>
        <p:blipFill>
          <a:blip r:embed="rId7"/>
          <a:stretch/>
        </p:blipFill>
        <p:spPr>
          <a:xfrm>
            <a:off x="6701040" y="2922120"/>
            <a:ext cx="3172320" cy="2660040"/>
          </a:xfrm>
          <a:prstGeom prst="rect">
            <a:avLst/>
          </a:prstGeom>
          <a:ln w="0">
            <a:noFill/>
          </a:ln>
        </p:spPr>
      </p:pic>
      <p:sp>
        <p:nvSpPr>
          <p:cNvPr id="366" name="TextBox 1"/>
          <p:cNvSpPr/>
          <p:nvPr/>
        </p:nvSpPr>
        <p:spPr>
          <a:xfrm>
            <a:off x="7794720" y="1603080"/>
            <a:ext cx="4158000" cy="107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15000"/>
              </a:lnSpc>
              <a:tabLst>
                <a:tab pos="180360" algn="l"/>
              </a:tabLst>
            </a:pPr>
            <a:r>
              <a:rPr lang="de-DE" sz="1400" b="0" strike="noStrike" spc="-1">
                <a:solidFill>
                  <a:srgbClr val="000000"/>
                </a:solidFill>
                <a:latin typeface="Arial"/>
                <a:ea typeface="Times New Roman"/>
              </a:rPr>
              <a:t>Dr. Maarten Schmitt </a:t>
            </a:r>
            <a:r>
              <a:rPr lang="de-DE" sz="1400" b="0" u="sng" strike="noStrike" spc="-1">
                <a:solidFill>
                  <a:srgbClr val="0000FF"/>
                </a:solidFill>
                <a:uFillTx/>
                <a:latin typeface="Arial"/>
                <a:ea typeface="Times New Roman"/>
                <a:hlinkClick r:id="rId8"/>
              </a:rPr>
              <a:t>m.a.schmitt@hr.nl</a:t>
            </a:r>
            <a:r>
              <a:rPr lang="de-DE" sz="1400" b="0" strike="noStrike" spc="-1">
                <a:solidFill>
                  <a:srgbClr val="000000"/>
                </a:solidFill>
                <a:latin typeface="Arial"/>
                <a:ea typeface="Times New Roman"/>
              </a:rPr>
              <a:t> </a:t>
            </a:r>
            <a:endParaRPr lang="nl-NL" sz="1400" b="0" strike="noStrike" spc="-1">
              <a:solidFill>
                <a:srgbClr val="000000"/>
              </a:solidFill>
              <a:latin typeface="Arial"/>
            </a:endParaRPr>
          </a:p>
          <a:p>
            <a:pPr defTabSz="914400">
              <a:lnSpc>
                <a:spcPct val="115000"/>
              </a:lnSpc>
              <a:tabLst>
                <a:tab pos="180360" algn="l"/>
              </a:tabLst>
            </a:pPr>
            <a:r>
              <a:rPr lang="de-DE" sz="1400" b="0" strike="noStrike" spc="-1">
                <a:solidFill>
                  <a:srgbClr val="000000"/>
                </a:solidFill>
                <a:latin typeface="Arial"/>
                <a:ea typeface="Times New Roman"/>
              </a:rPr>
              <a:t>Dr.Ir. Helma Kaptein </a:t>
            </a:r>
            <a:r>
              <a:rPr lang="de-DE" sz="1400" b="0" u="sng" strike="noStrike" spc="-1">
                <a:solidFill>
                  <a:srgbClr val="0000FF"/>
                </a:solidFill>
                <a:uFillTx/>
                <a:latin typeface="Arial"/>
                <a:ea typeface="Times New Roman"/>
                <a:hlinkClick r:id="rId9"/>
              </a:rPr>
              <a:t>w.a.kaptein@hr.nl</a:t>
            </a:r>
            <a:endParaRPr lang="nl-NL" sz="1400" b="0" strike="noStrike" spc="-1">
              <a:solidFill>
                <a:srgbClr val="000000"/>
              </a:solidFill>
              <a:latin typeface="Arial"/>
            </a:endParaRPr>
          </a:p>
          <a:p>
            <a:pPr defTabSz="914400">
              <a:lnSpc>
                <a:spcPct val="115000"/>
              </a:lnSpc>
              <a:tabLst>
                <a:tab pos="180360" algn="l"/>
              </a:tabLst>
            </a:pPr>
            <a:r>
              <a:rPr lang="nl-NL" sz="1400" b="0" strike="noStrike" spc="-1">
                <a:solidFill>
                  <a:srgbClr val="000000"/>
                </a:solidFill>
                <a:latin typeface="Arial"/>
                <a:ea typeface="Times New Roman"/>
              </a:rPr>
              <a:t>Dr. Stefan Groot Nibbelink </a:t>
            </a:r>
            <a:r>
              <a:rPr lang="nl-NL" sz="1400" b="0" u="sng" strike="noStrike" spc="-1">
                <a:solidFill>
                  <a:srgbClr val="0000FF"/>
                </a:solidFill>
                <a:uFillTx/>
                <a:latin typeface="Arial"/>
                <a:ea typeface="Times New Roman"/>
                <a:hlinkClick r:id="rId10"/>
              </a:rPr>
              <a:t>s.groot.nibbelink@hr.nl</a:t>
            </a:r>
            <a:endParaRPr lang="nl-NL" sz="1400" b="0" strike="noStrike" spc="-1">
              <a:solidFill>
                <a:srgbClr val="000000"/>
              </a:solidFill>
              <a:latin typeface="Arial"/>
            </a:endParaRPr>
          </a:p>
          <a:p>
            <a:pPr defTabSz="914400">
              <a:lnSpc>
                <a:spcPct val="115000"/>
              </a:lnSpc>
              <a:tabLst>
                <a:tab pos="180360" algn="l"/>
              </a:tabLst>
            </a:pPr>
            <a:r>
              <a:rPr lang="nl-NL" sz="1400" b="0" strike="noStrike" spc="-1">
                <a:solidFill>
                  <a:srgbClr val="000000"/>
                </a:solidFill>
                <a:latin typeface="Arial"/>
                <a:ea typeface="Times New Roman"/>
              </a:rPr>
              <a:t>Jurryt de Vries, PhD </a:t>
            </a:r>
            <a:r>
              <a:rPr lang="nl-NL" sz="1400" b="0" u="sng" strike="noStrike" spc="-1">
                <a:solidFill>
                  <a:srgbClr val="0000FF"/>
                </a:solidFill>
                <a:uFillTx/>
                <a:latin typeface="Arial"/>
                <a:ea typeface="Times New Roman"/>
                <a:hlinkClick r:id="rId11"/>
              </a:rPr>
              <a:t>vrjur@hr.nl</a:t>
            </a:r>
            <a:r>
              <a:rPr lang="nl-NL" sz="1400" b="0" strike="noStrike" spc="-1">
                <a:solidFill>
                  <a:srgbClr val="000000"/>
                </a:solidFill>
                <a:latin typeface="Arial"/>
                <a:ea typeface="Times New Roman"/>
              </a:rPr>
              <a:t> </a:t>
            </a:r>
            <a:endParaRPr lang="nl-NL" sz="1400" b="0" strike="noStrike" spc="-1">
              <a:solidFill>
                <a:srgbClr val="000000"/>
              </a:solidFill>
              <a:latin typeface="Arial"/>
            </a:endParaRPr>
          </a:p>
        </p:txBody>
      </p:sp>
      <p:pic>
        <p:nvPicPr>
          <p:cNvPr id="367" name="Picture 15" descr="A close-up of a circuit board&#10;&#10;Description automatically generated with medium confidence"/>
          <p:cNvPicPr/>
          <p:nvPr/>
        </p:nvPicPr>
        <p:blipFill>
          <a:blip r:embed="rId12"/>
          <a:stretch/>
        </p:blipFill>
        <p:spPr>
          <a:xfrm>
            <a:off x="10159920" y="3147120"/>
            <a:ext cx="1025280" cy="92916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rmAutofit/>
          </a:bodyPr>
          <a:lstStyle/>
          <a:p>
            <a:pPr indent="0" algn="ctr" defTabSz="914400">
              <a:lnSpc>
                <a:spcPct val="90000"/>
              </a:lnSpc>
              <a:buNone/>
            </a:pPr>
            <a:r>
              <a:rPr lang="nl-NL" sz="4000" b="1" strike="noStrike" cap="all" spc="-1">
                <a:solidFill>
                  <a:srgbClr val="000000"/>
                </a:solidFill>
                <a:latin typeface="Calibri"/>
                <a:ea typeface="DejaVu Sans"/>
              </a:rPr>
              <a:t>Voorwaarde om mee te doen met PEE51</a:t>
            </a:r>
            <a:endParaRPr lang="nl-NL" sz="4000" b="0" strike="noStrike" spc="-1">
              <a:solidFill>
                <a:schemeClr val="dk1"/>
              </a:solidFill>
              <a:latin typeface="Arial"/>
            </a:endParaRPr>
          </a:p>
        </p:txBody>
      </p:sp>
      <p:sp>
        <p:nvSpPr>
          <p:cNvPr id="119" name="PlaceHolder 2"/>
          <p:cNvSpPr>
            <a:spLocks noGrp="1"/>
          </p:cNvSpPr>
          <p:nvPr>
            <p:ph/>
          </p:nvPr>
        </p:nvSpPr>
        <p:spPr>
          <a:xfrm>
            <a:off x="517320" y="4172040"/>
            <a:ext cx="11669400" cy="2372760"/>
          </a:xfrm>
          <a:prstGeom prst="rect">
            <a:avLst/>
          </a:prstGeom>
          <a:noFill/>
          <a:ln w="0">
            <a:noFill/>
          </a:ln>
        </p:spPr>
        <p:txBody>
          <a:bodyPr lIns="90000" tIns="45000" rIns="90000" bIns="45000" anchor="t">
            <a:noAutofit/>
          </a:bodyPr>
          <a:lstStyle/>
          <a:p>
            <a:pPr marL="228600" indent="-228600" algn="ctr" defTabSz="914400">
              <a:lnSpc>
                <a:spcPct val="90000"/>
              </a:lnSpc>
              <a:spcBef>
                <a:spcPts val="1001"/>
              </a:spcBef>
              <a:buNone/>
              <a:tabLst>
                <a:tab pos="0" algn="l"/>
              </a:tabLst>
            </a:pPr>
            <a:r>
              <a:rPr lang="nl-NL" sz="6000" b="0" strike="noStrike" spc="-1" dirty="0">
                <a:solidFill>
                  <a:srgbClr val="000000"/>
                </a:solidFill>
                <a:latin typeface="Calibri"/>
                <a:ea typeface="DejaVu Sans"/>
              </a:rPr>
              <a:t>Je moet stage hebben gelopen!</a:t>
            </a:r>
            <a:endParaRPr lang="nl-NL" sz="6000" b="0" strike="noStrike" spc="-1" dirty="0">
              <a:solidFill>
                <a:schemeClr val="dk1"/>
              </a:solidFill>
              <a:latin typeface="Arial"/>
            </a:endParaRPr>
          </a:p>
          <a:p>
            <a:pPr marL="228600" indent="-228600" algn="ctr" defTabSz="914400">
              <a:lnSpc>
                <a:spcPct val="90000"/>
              </a:lnSpc>
              <a:spcBef>
                <a:spcPts val="1001"/>
              </a:spcBef>
              <a:buNone/>
              <a:tabLst>
                <a:tab pos="0" algn="l"/>
              </a:tabLst>
            </a:pPr>
            <a:endParaRPr lang="nl-NL" sz="6000" b="0" strike="noStrike" spc="-1" dirty="0">
              <a:solidFill>
                <a:schemeClr val="dk1"/>
              </a:solidFill>
              <a:latin typeface="Arial"/>
            </a:endParaRPr>
          </a:p>
        </p:txBody>
      </p:sp>
      <p:pic>
        <p:nvPicPr>
          <p:cNvPr id="121" name="Afbeelding 2"/>
          <p:cNvPicPr/>
          <p:nvPr/>
        </p:nvPicPr>
        <p:blipFill>
          <a:blip r:embed="rId3">
            <a:alphaModFix amt="50000"/>
          </a:blip>
          <a:stretch/>
        </p:blipFill>
        <p:spPr>
          <a:xfrm>
            <a:off x="3870360" y="998640"/>
            <a:ext cx="4446000" cy="2965680"/>
          </a:xfrm>
          <a:prstGeom prst="rect">
            <a:avLst/>
          </a:prstGeom>
          <a:ln w="28575">
            <a:solidFill>
              <a:srgbClr val="000000"/>
            </a:solidFill>
            <a:round/>
          </a:ln>
        </p:spPr>
      </p:pic>
      <p:sp>
        <p:nvSpPr>
          <p:cNvPr id="2" name="PlaceHolder 3">
            <a:extLst>
              <a:ext uri="{FF2B5EF4-FFF2-40B4-BE49-F238E27FC236}">
                <a16:creationId xmlns:a16="http://schemas.microsoft.com/office/drawing/2014/main" id="{3487B37B-518E-2823-14B7-536AFCBF2556}"/>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30479-505E-4DE8-F390-22FDB7CFC508}"/>
              </a:ext>
            </a:extLst>
          </p:cNvPr>
          <p:cNvSpPr>
            <a:spLocks noGrp="1"/>
          </p:cNvSpPr>
          <p:nvPr>
            <p:ph type="title"/>
          </p:nvPr>
        </p:nvSpPr>
        <p:spPr/>
        <p:txBody>
          <a:bodyPr/>
          <a:lstStyle/>
          <a:p>
            <a:r>
              <a:rPr lang="nl-NL" dirty="0"/>
              <a:t>Naaldenteller</a:t>
            </a:r>
          </a:p>
        </p:txBody>
      </p:sp>
      <p:pic>
        <p:nvPicPr>
          <p:cNvPr id="7170" name="Picture 2" descr="Tekstvak">
            <a:extLst>
              <a:ext uri="{FF2B5EF4-FFF2-40B4-BE49-F238E27FC236}">
                <a16:creationId xmlns:a16="http://schemas.microsoft.com/office/drawing/2014/main" id="{6B9615AB-90EF-5B0B-1423-F5E66D164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4716463"/>
            <a:ext cx="22098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Goku\AppData\Local\Microsoft\Windows\INetCache\Content.MSO\2A22EB07.tmp">
            <a:extLst>
              <a:ext uri="{FF2B5EF4-FFF2-40B4-BE49-F238E27FC236}">
                <a16:creationId xmlns:a16="http://schemas.microsoft.com/office/drawing/2014/main" id="{55550894-D1D2-CDA4-9067-C443C5CDD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895" y="0"/>
            <a:ext cx="3439785" cy="573107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a16="http://schemas.microsoft.com/office/drawing/2014/main" id="{FF0CA505-3AEB-183D-EE18-7F2E245075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3669" y="846000"/>
            <a:ext cx="2300462" cy="325302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10">
            <a:extLst>
              <a:ext uri="{FF2B5EF4-FFF2-40B4-BE49-F238E27FC236}">
                <a16:creationId xmlns:a16="http://schemas.microsoft.com/office/drawing/2014/main" id="{0BC4BE54-D29F-A81C-763F-1E1CD9C01FFE}"/>
              </a:ext>
            </a:extLst>
          </p:cNvPr>
          <p:cNvPicPr/>
          <p:nvPr/>
        </p:nvPicPr>
        <p:blipFill>
          <a:blip r:embed="rId5"/>
          <a:stretch/>
        </p:blipFill>
        <p:spPr>
          <a:xfrm>
            <a:off x="9366480" y="5664240"/>
            <a:ext cx="2585880" cy="929160"/>
          </a:xfrm>
          <a:prstGeom prst="rect">
            <a:avLst/>
          </a:prstGeom>
          <a:ln w="0">
            <a:noFill/>
          </a:ln>
        </p:spPr>
      </p:pic>
    </p:spTree>
    <p:extLst>
      <p:ext uri="{BB962C8B-B14F-4D97-AF65-F5344CB8AC3E}">
        <p14:creationId xmlns:p14="http://schemas.microsoft.com/office/powerpoint/2010/main" val="3454031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19A99-5521-6C8F-FC40-19580C534465}"/>
              </a:ext>
            </a:extLst>
          </p:cNvPr>
          <p:cNvSpPr>
            <a:spLocks noGrp="1"/>
          </p:cNvSpPr>
          <p:nvPr>
            <p:ph type="title"/>
          </p:nvPr>
        </p:nvSpPr>
        <p:spPr/>
        <p:txBody>
          <a:bodyPr/>
          <a:lstStyle/>
          <a:p>
            <a:r>
              <a:rPr lang="nl-NL" dirty="0"/>
              <a:t>Mouse touchscreen</a:t>
            </a:r>
          </a:p>
        </p:txBody>
      </p:sp>
      <p:pic>
        <p:nvPicPr>
          <p:cNvPr id="4" name="Afbeelding 10">
            <a:extLst>
              <a:ext uri="{FF2B5EF4-FFF2-40B4-BE49-F238E27FC236}">
                <a16:creationId xmlns:a16="http://schemas.microsoft.com/office/drawing/2014/main" id="{4441D7B3-FBAB-2B21-4F1F-7616FF8F16C7}"/>
              </a:ext>
            </a:extLst>
          </p:cNvPr>
          <p:cNvPicPr/>
          <p:nvPr/>
        </p:nvPicPr>
        <p:blipFill>
          <a:blip r:embed="rId2"/>
          <a:stretch/>
        </p:blipFill>
        <p:spPr>
          <a:xfrm>
            <a:off x="9366480" y="5664240"/>
            <a:ext cx="2585880" cy="929160"/>
          </a:xfrm>
          <a:prstGeom prst="rect">
            <a:avLst/>
          </a:prstGeom>
          <a:ln w="0">
            <a:noFill/>
          </a:ln>
        </p:spPr>
      </p:pic>
      <p:pic>
        <p:nvPicPr>
          <p:cNvPr id="6146" name="Picture 2">
            <a:extLst>
              <a:ext uri="{FF2B5EF4-FFF2-40B4-BE49-F238E27FC236}">
                <a16:creationId xmlns:a16="http://schemas.microsoft.com/office/drawing/2014/main" id="{A21ABA01-013B-D819-944D-76CA2E457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235" y="1075526"/>
            <a:ext cx="7706382" cy="316264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171DC2D5-AB0B-2CC2-F89C-1945ED92E2DF}"/>
              </a:ext>
            </a:extLst>
          </p:cNvPr>
          <p:cNvSpPr txBox="1"/>
          <p:nvPr/>
        </p:nvSpPr>
        <p:spPr>
          <a:xfrm>
            <a:off x="526093" y="3230940"/>
            <a:ext cx="6150278" cy="3416320"/>
          </a:xfrm>
          <a:prstGeom prst="rect">
            <a:avLst/>
          </a:prstGeom>
          <a:noFill/>
        </p:spPr>
        <p:txBody>
          <a:bodyPr wrap="square">
            <a:spAutoFit/>
          </a:bodyPr>
          <a:lstStyle/>
          <a:p>
            <a:r>
              <a:rPr lang="nl-NL" b="0" i="0" dirty="0">
                <a:solidFill>
                  <a:srgbClr val="000000"/>
                </a:solidFill>
                <a:effectLst/>
                <a:latin typeface="Times New Roman" panose="02020603050405020304" pitchFamily="18" charset="0"/>
              </a:rPr>
              <a:t>Het ontwerpen van de elektronica voor </a:t>
            </a:r>
          </a:p>
          <a:p>
            <a:r>
              <a:rPr lang="nl-NL" b="0" i="0" dirty="0">
                <a:solidFill>
                  <a:srgbClr val="000000"/>
                </a:solidFill>
                <a:effectLst/>
                <a:latin typeface="Times New Roman" panose="02020603050405020304" pitchFamily="18" charset="0"/>
              </a:rPr>
              <a:t>een modulair Mouse </a:t>
            </a:r>
            <a:r>
              <a:rPr lang="nl-NL" b="0" i="0" dirty="0" err="1">
                <a:solidFill>
                  <a:srgbClr val="000000"/>
                </a:solidFill>
                <a:effectLst/>
                <a:latin typeface="Times New Roman" panose="02020603050405020304" pitchFamily="18" charset="0"/>
              </a:rPr>
              <a:t>Operant</a:t>
            </a:r>
            <a:r>
              <a:rPr lang="nl-NL" b="0" i="0" dirty="0">
                <a:solidFill>
                  <a:srgbClr val="000000"/>
                </a:solidFill>
                <a:effectLst/>
                <a:latin typeface="Times New Roman" panose="02020603050405020304" pitchFamily="18" charset="0"/>
              </a:rPr>
              <a:t> </a:t>
            </a:r>
            <a:r>
              <a:rPr lang="nl-NL" b="0" i="0" dirty="0" err="1">
                <a:solidFill>
                  <a:srgbClr val="000000"/>
                </a:solidFill>
                <a:effectLst/>
                <a:latin typeface="Times New Roman" panose="02020603050405020304" pitchFamily="18" charset="0"/>
              </a:rPr>
              <a:t>Chamber</a:t>
            </a:r>
            <a:r>
              <a:rPr lang="nl-NL" b="0" i="0" dirty="0">
                <a:solidFill>
                  <a:srgbClr val="000000"/>
                </a:solidFill>
                <a:effectLst/>
                <a:latin typeface="Times New Roman" panose="02020603050405020304" pitchFamily="18" charset="0"/>
              </a:rPr>
              <a:t>. </a:t>
            </a:r>
          </a:p>
          <a:p>
            <a:r>
              <a:rPr lang="nl-NL" b="0" i="0" dirty="0">
                <a:solidFill>
                  <a:srgbClr val="000000"/>
                </a:solidFill>
                <a:effectLst/>
                <a:latin typeface="Times New Roman" panose="02020603050405020304" pitchFamily="18" charset="0"/>
              </a:rPr>
              <a:t>Als startpunt hiervoor kan de </a:t>
            </a:r>
          </a:p>
          <a:p>
            <a:r>
              <a:rPr lang="nl-NL" b="0" i="0" dirty="0">
                <a:solidFill>
                  <a:srgbClr val="000000"/>
                </a:solidFill>
                <a:effectLst/>
                <a:latin typeface="Times New Roman" panose="02020603050405020304" pitchFamily="18" charset="0"/>
              </a:rPr>
              <a:t>bovengenoemde DIY-setup gebruikt </a:t>
            </a:r>
          </a:p>
          <a:p>
            <a:r>
              <a:rPr lang="nl-NL" b="0" i="0" dirty="0">
                <a:solidFill>
                  <a:srgbClr val="000000"/>
                </a:solidFill>
                <a:effectLst/>
                <a:latin typeface="Times New Roman" panose="02020603050405020304" pitchFamily="18" charset="0"/>
              </a:rPr>
              <a:t>worden. Door het testen van deze provisorische opstelling kunnen de gewenste eisen aan de benodigde elektronica voor deze proefopstelling bepaald worden. Dit vormt de basis voor een modulair PCB waaraan verschillende bovengenoemde sensoren en actuatoren eenvoudig aangesloten kunnen worden. Deze hardware moet zodanig ontwikkeld worden dat de benodigde software voor het gebruik van deze mouse </a:t>
            </a:r>
            <a:r>
              <a:rPr lang="nl-NL" b="0" i="0" dirty="0" err="1">
                <a:solidFill>
                  <a:srgbClr val="000000"/>
                </a:solidFill>
                <a:effectLst/>
                <a:latin typeface="Times New Roman" panose="02020603050405020304" pitchFamily="18" charset="0"/>
              </a:rPr>
              <a:t>chamber</a:t>
            </a:r>
            <a:r>
              <a:rPr lang="nl-NL" b="0" i="0" dirty="0">
                <a:solidFill>
                  <a:srgbClr val="000000"/>
                </a:solidFill>
                <a:effectLst/>
                <a:latin typeface="Times New Roman" panose="02020603050405020304" pitchFamily="18" charset="0"/>
              </a:rPr>
              <a:t> opstelling door CMI-TI (zie onder) opgezet kan worden.</a:t>
            </a:r>
            <a:endParaRPr lang="nl-NL" dirty="0"/>
          </a:p>
        </p:txBody>
      </p:sp>
    </p:spTree>
    <p:extLst>
      <p:ext uri="{BB962C8B-B14F-4D97-AF65-F5344CB8AC3E}">
        <p14:creationId xmlns:p14="http://schemas.microsoft.com/office/powerpoint/2010/main" val="3422130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p:cNvSpPr>
          <p:nvPr>
            <p:ph/>
          </p:nvPr>
        </p:nvSpPr>
        <p:spPr>
          <a:xfrm>
            <a:off x="575640" y="1604880"/>
            <a:ext cx="5902560" cy="4511160"/>
          </a:xfrm>
          <a:prstGeom prst="rect">
            <a:avLst/>
          </a:prstGeom>
          <a:noFill/>
          <a:ln w="0">
            <a:noFill/>
          </a:ln>
        </p:spPr>
        <p:txBody>
          <a:bodyPr lIns="91440" tIns="45720" rIns="91440" bIns="45720" anchor="t">
            <a:normAutofit fontScale="88553" lnSpcReduction="20000"/>
          </a:bodyPr>
          <a:lstStyle/>
          <a:p>
            <a:pPr marL="228600" indent="-228600" defTabSz="914400">
              <a:lnSpc>
                <a:spcPct val="90000"/>
              </a:lnSpc>
              <a:spcBef>
                <a:spcPts val="1001"/>
              </a:spcBef>
              <a:buClr>
                <a:srgbClr val="000000"/>
              </a:buClr>
              <a:buFont typeface="Arial"/>
              <a:buChar char="•"/>
            </a:pPr>
            <a:r>
              <a:rPr lang="en-US" sz="2800" b="0" strike="noStrike" spc="-1">
                <a:solidFill>
                  <a:schemeClr val="dk1"/>
                </a:solidFill>
                <a:latin typeface="Arial"/>
                <a:ea typeface="DejaVu Sans"/>
              </a:rPr>
              <a:t>What’s the problem?</a:t>
            </a:r>
            <a:endParaRPr lang="nl-NL" sz="2800" b="0" strike="noStrike" spc="-1">
              <a:solidFill>
                <a:schemeClr val="dk1"/>
              </a:solidFill>
              <a:latin typeface="Arial"/>
            </a:endParaRPr>
          </a:p>
          <a:p>
            <a:pPr marL="921600" lvl="1" indent="-228600" defTabSz="914400">
              <a:lnSpc>
                <a:spcPct val="90000"/>
              </a:lnSpc>
              <a:spcBef>
                <a:spcPts val="499"/>
              </a:spcBef>
              <a:buClr>
                <a:srgbClr val="000000"/>
              </a:buClr>
              <a:buFont typeface="Arial"/>
              <a:buChar char="•"/>
            </a:pPr>
            <a:r>
              <a:rPr lang="en-US" sz="2400" b="0" strike="noStrike" spc="-1">
                <a:solidFill>
                  <a:schemeClr val="dk1"/>
                </a:solidFill>
                <a:latin typeface="Arial"/>
                <a:ea typeface="MS PGothic"/>
              </a:rPr>
              <a:t>Brake lift rectifiers are used to lift electrical brakes. Over-excitation is required to lift a brake and once the brake is lifted, a lower brake holding voltage can be used. When using large amounts of Brake Lift Rectifiers we get unacceptable distortions on the AC net. Furthermore the current Brake Lift Rectifiers are too small for the Brakes we are developing at the moment.</a:t>
            </a:r>
            <a:endParaRPr lang="nl-NL" sz="2400" b="0" strike="noStrike" spc="-1">
              <a:solidFill>
                <a:schemeClr val="dk1"/>
              </a:solidFill>
              <a:latin typeface="Arial"/>
            </a:endParaRPr>
          </a:p>
          <a:p>
            <a:pPr indent="0" defTabSz="914400">
              <a:lnSpc>
                <a:spcPct val="90000"/>
              </a:lnSpc>
              <a:spcBef>
                <a:spcPts val="499"/>
              </a:spcBef>
              <a:buNone/>
            </a:pPr>
            <a:endParaRPr lang="nl-NL" sz="24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pPr>
            <a:r>
              <a:rPr lang="en-US" sz="2800" b="0" strike="noStrike" spc="-1">
                <a:solidFill>
                  <a:schemeClr val="dk1"/>
                </a:solidFill>
                <a:latin typeface="Arial"/>
                <a:ea typeface="DejaVu Sans"/>
              </a:rPr>
              <a:t>What do we want to know?</a:t>
            </a:r>
            <a:endParaRPr lang="nl-NL" sz="2800" b="0" strike="noStrike" spc="-1">
              <a:solidFill>
                <a:schemeClr val="dk1"/>
              </a:solidFill>
              <a:latin typeface="Arial"/>
            </a:endParaRPr>
          </a:p>
          <a:p>
            <a:pPr marL="921600" lvl="1" indent="-228600" defTabSz="914400">
              <a:lnSpc>
                <a:spcPct val="90000"/>
              </a:lnSpc>
              <a:spcBef>
                <a:spcPts val="499"/>
              </a:spcBef>
              <a:buClr>
                <a:srgbClr val="000000"/>
              </a:buClr>
              <a:buFont typeface="Arial"/>
              <a:buChar char="•"/>
            </a:pPr>
            <a:r>
              <a:rPr lang="en-US" sz="2400" b="0" strike="noStrike" spc="-1">
                <a:solidFill>
                  <a:schemeClr val="dk1"/>
                </a:solidFill>
                <a:latin typeface="Arial"/>
                <a:ea typeface="MS PGothic"/>
              </a:rPr>
              <a:t>Can you create a distortion free design of brake lift rectifier that’s suitable for use in large brake applications? </a:t>
            </a:r>
            <a:endParaRPr lang="nl-NL" sz="2400" b="0" strike="noStrike" spc="-1">
              <a:solidFill>
                <a:schemeClr val="dk1"/>
              </a:solidFill>
              <a:latin typeface="Arial"/>
            </a:endParaRPr>
          </a:p>
        </p:txBody>
      </p:sp>
      <p:sp>
        <p:nvSpPr>
          <p:cNvPr id="376" name="Title Placeholder 1"/>
          <p:cNvSpPr/>
          <p:nvPr/>
        </p:nvSpPr>
        <p:spPr>
          <a:xfrm>
            <a:off x="575640" y="720"/>
            <a:ext cx="11037240" cy="1267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a:bodyPr>
          <a:lstStyle/>
          <a:p>
            <a:pPr defTabSz="914400">
              <a:lnSpc>
                <a:spcPct val="110000"/>
              </a:lnSpc>
            </a:pPr>
            <a:r>
              <a:rPr lang="en-US" sz="3200" b="1" strike="noStrike" cap="all" spc="-1">
                <a:solidFill>
                  <a:schemeClr val="accent1"/>
                </a:solidFill>
                <a:latin typeface="Arial"/>
                <a:ea typeface="DejaVu Sans"/>
              </a:rPr>
              <a:t>Assignment 12</a:t>
            </a:r>
            <a:endParaRPr lang="nl-NL" sz="3200" b="0" strike="noStrike" spc="-1">
              <a:solidFill>
                <a:srgbClr val="000000"/>
              </a:solidFill>
              <a:latin typeface="Arial"/>
            </a:endParaRPr>
          </a:p>
          <a:p>
            <a:pPr defTabSz="914400">
              <a:lnSpc>
                <a:spcPct val="110000"/>
              </a:lnSpc>
            </a:pPr>
            <a:r>
              <a:rPr lang="en-US" sz="2400" b="0" strike="noStrike" cap="all" spc="-1">
                <a:solidFill>
                  <a:schemeClr val="accent1"/>
                </a:solidFill>
                <a:latin typeface="Arial"/>
                <a:ea typeface="DejaVu Sans"/>
              </a:rPr>
              <a:t>Develop a brake lift rectifier for large brakes </a:t>
            </a:r>
            <a:endParaRPr lang="nl-NL" sz="2400" b="0" strike="noStrike" spc="-1">
              <a:solidFill>
                <a:srgbClr val="000000"/>
              </a:solidFill>
              <a:latin typeface="Arial"/>
            </a:endParaRPr>
          </a:p>
        </p:txBody>
      </p:sp>
      <p:grpSp>
        <p:nvGrpSpPr>
          <p:cNvPr id="377" name="Group 9"/>
          <p:cNvGrpSpPr/>
          <p:nvPr/>
        </p:nvGrpSpPr>
        <p:grpSpPr>
          <a:xfrm>
            <a:off x="8716680" y="1288080"/>
            <a:ext cx="2758320" cy="4846680"/>
            <a:chOff x="8716680" y="1288080"/>
            <a:chExt cx="2758320" cy="4846680"/>
          </a:xfrm>
        </p:grpSpPr>
        <p:pic>
          <p:nvPicPr>
            <p:cNvPr id="378" name="Picture 6"/>
            <p:cNvPicPr/>
            <p:nvPr/>
          </p:nvPicPr>
          <p:blipFill>
            <a:blip r:embed="rId3"/>
            <a:stretch/>
          </p:blipFill>
          <p:spPr>
            <a:xfrm>
              <a:off x="8716680" y="1288080"/>
              <a:ext cx="2758320" cy="2667240"/>
            </a:xfrm>
            <a:prstGeom prst="rect">
              <a:avLst/>
            </a:prstGeom>
            <a:ln w="0">
              <a:noFill/>
            </a:ln>
          </p:spPr>
        </p:pic>
        <p:pic>
          <p:nvPicPr>
            <p:cNvPr id="379" name="Picture 8"/>
            <p:cNvPicPr/>
            <p:nvPr/>
          </p:nvPicPr>
          <p:blipFill>
            <a:blip r:embed="rId4"/>
            <a:stretch/>
          </p:blipFill>
          <p:spPr>
            <a:xfrm>
              <a:off x="8716680" y="3980520"/>
              <a:ext cx="2758320" cy="2154240"/>
            </a:xfrm>
            <a:prstGeom prst="rect">
              <a:avLst/>
            </a:prstGeom>
            <a:ln w="0">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C3364-9FB1-5334-3323-3F9F861BD85D}"/>
              </a:ext>
            </a:extLst>
          </p:cNvPr>
          <p:cNvSpPr>
            <a:spLocks noGrp="1"/>
          </p:cNvSpPr>
          <p:nvPr>
            <p:ph type="title"/>
          </p:nvPr>
        </p:nvSpPr>
        <p:spPr/>
        <p:txBody>
          <a:bodyPr/>
          <a:lstStyle/>
          <a:p>
            <a:r>
              <a:rPr lang="nl-NL" dirty="0" err="1"/>
              <a:t>Predictive</a:t>
            </a:r>
            <a:r>
              <a:rPr lang="nl-NL" dirty="0"/>
              <a:t> maintenance</a:t>
            </a:r>
          </a:p>
        </p:txBody>
      </p:sp>
      <p:pic>
        <p:nvPicPr>
          <p:cNvPr id="7" name="Afbeelding 6" descr="Afbeelding met machine, Auto-onderdeel, cilinder, gereedschap&#10;&#10;Automatisch gegenereerde beschrijving">
            <a:extLst>
              <a:ext uri="{FF2B5EF4-FFF2-40B4-BE49-F238E27FC236}">
                <a16:creationId xmlns:a16="http://schemas.microsoft.com/office/drawing/2014/main" id="{70E5815F-7065-9AD2-EE70-F63488F271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830"/>
          <a:stretch/>
        </p:blipFill>
        <p:spPr>
          <a:xfrm>
            <a:off x="6764588" y="1402594"/>
            <a:ext cx="3901311" cy="2257989"/>
          </a:xfrm>
          <a:prstGeom prst="rect">
            <a:avLst/>
          </a:prstGeom>
        </p:spPr>
      </p:pic>
      <p:sp>
        <p:nvSpPr>
          <p:cNvPr id="8" name="Tekstvak 7">
            <a:extLst>
              <a:ext uri="{FF2B5EF4-FFF2-40B4-BE49-F238E27FC236}">
                <a16:creationId xmlns:a16="http://schemas.microsoft.com/office/drawing/2014/main" id="{A0E84658-F3FA-6836-0F0C-23C9610FEB07}"/>
              </a:ext>
            </a:extLst>
          </p:cNvPr>
          <p:cNvSpPr txBox="1"/>
          <p:nvPr/>
        </p:nvSpPr>
        <p:spPr>
          <a:xfrm>
            <a:off x="964504" y="1866378"/>
            <a:ext cx="3365088" cy="1477328"/>
          </a:xfrm>
          <a:prstGeom prst="rect">
            <a:avLst/>
          </a:prstGeom>
          <a:noFill/>
        </p:spPr>
        <p:txBody>
          <a:bodyPr wrap="none" rtlCol="0">
            <a:spAutoFit/>
          </a:bodyPr>
          <a:lstStyle/>
          <a:p>
            <a:r>
              <a:rPr lang="nl-NL" dirty="0"/>
              <a:t>3 fase AC generator</a:t>
            </a:r>
          </a:p>
          <a:p>
            <a:r>
              <a:rPr lang="nl-NL" dirty="0"/>
              <a:t>1,5 kW </a:t>
            </a:r>
          </a:p>
          <a:p>
            <a:endParaRPr lang="nl-NL" dirty="0"/>
          </a:p>
          <a:p>
            <a:r>
              <a:rPr lang="nl-NL" dirty="0"/>
              <a:t>Testopstelling samen met WTB</a:t>
            </a:r>
          </a:p>
          <a:p>
            <a:endParaRPr lang="nl-NL" dirty="0"/>
          </a:p>
        </p:txBody>
      </p:sp>
      <p:pic>
        <p:nvPicPr>
          <p:cNvPr id="10" name="Afbeelding 9">
            <a:extLst>
              <a:ext uri="{FF2B5EF4-FFF2-40B4-BE49-F238E27FC236}">
                <a16:creationId xmlns:a16="http://schemas.microsoft.com/office/drawing/2014/main" id="{BE9709A6-C108-8ADC-41D5-0F4158EA79B2}"/>
              </a:ext>
            </a:extLst>
          </p:cNvPr>
          <p:cNvPicPr>
            <a:picLocks noChangeAspect="1"/>
          </p:cNvPicPr>
          <p:nvPr/>
        </p:nvPicPr>
        <p:blipFill>
          <a:blip r:embed="rId3"/>
          <a:stretch>
            <a:fillRect/>
          </a:stretch>
        </p:blipFill>
        <p:spPr>
          <a:xfrm>
            <a:off x="5454891" y="3963926"/>
            <a:ext cx="2619394" cy="2024077"/>
          </a:xfrm>
          <a:prstGeom prst="rect">
            <a:avLst/>
          </a:prstGeom>
        </p:spPr>
      </p:pic>
      <p:pic>
        <p:nvPicPr>
          <p:cNvPr id="8196" name="Picture 4" descr="CoE HRTech nieuw expertisecentrum Hogeschool Rotterdam - Hogeschool  Rotterdam">
            <a:extLst>
              <a:ext uri="{FF2B5EF4-FFF2-40B4-BE49-F238E27FC236}">
                <a16:creationId xmlns:a16="http://schemas.microsoft.com/office/drawing/2014/main" id="{88EEC186-5D50-B65A-31E0-E1BAAD716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766" y="5489853"/>
            <a:ext cx="34290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705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en alternatieve tekst opgegeven voor deze afbeelding">
            <a:extLst>
              <a:ext uri="{FF2B5EF4-FFF2-40B4-BE49-F238E27FC236}">
                <a16:creationId xmlns:a16="http://schemas.microsoft.com/office/drawing/2014/main" id="{900A67DC-E655-A8E8-EF66-F5110046E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7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E6E72D-A2B9-F1B8-70E4-0DE4AEC159D8}"/>
              </a:ext>
            </a:extLst>
          </p:cNvPr>
          <p:cNvSpPr>
            <a:spLocks noGrp="1"/>
          </p:cNvSpPr>
          <p:nvPr>
            <p:ph type="title"/>
          </p:nvPr>
        </p:nvSpPr>
        <p:spPr/>
        <p:txBody>
          <a:bodyPr/>
          <a:lstStyle/>
          <a:p>
            <a:r>
              <a:rPr lang="nl-NL" dirty="0"/>
              <a:t>Sensoren Windturbine en </a:t>
            </a:r>
            <a:r>
              <a:rPr lang="nl-NL" dirty="0" err="1"/>
              <a:t>elektrolyser</a:t>
            </a:r>
            <a:r>
              <a:rPr lang="nl-NL" dirty="0"/>
              <a:t> HR</a:t>
            </a:r>
          </a:p>
        </p:txBody>
      </p:sp>
      <p:pic>
        <p:nvPicPr>
          <p:cNvPr id="5" name="Afbeelding 4">
            <a:extLst>
              <a:ext uri="{FF2B5EF4-FFF2-40B4-BE49-F238E27FC236}">
                <a16:creationId xmlns:a16="http://schemas.microsoft.com/office/drawing/2014/main" id="{388CEB1C-8F9F-48F9-67CA-C5FE66F6D030}"/>
              </a:ext>
            </a:extLst>
          </p:cNvPr>
          <p:cNvPicPr>
            <a:picLocks noChangeAspect="1"/>
          </p:cNvPicPr>
          <p:nvPr/>
        </p:nvPicPr>
        <p:blipFill>
          <a:blip r:embed="rId3"/>
          <a:stretch>
            <a:fillRect/>
          </a:stretch>
        </p:blipFill>
        <p:spPr>
          <a:xfrm>
            <a:off x="8666699" y="1226929"/>
            <a:ext cx="2857521" cy="3257574"/>
          </a:xfrm>
          <a:prstGeom prst="rect">
            <a:avLst/>
          </a:prstGeom>
        </p:spPr>
      </p:pic>
      <p:pic>
        <p:nvPicPr>
          <p:cNvPr id="10242" name="Picture 2" descr="CoE HRTech nieuw expertisecentrum Hogeschool Rotterdam - Hogeschool  Rotterdam">
            <a:extLst>
              <a:ext uri="{FF2B5EF4-FFF2-40B4-BE49-F238E27FC236}">
                <a16:creationId xmlns:a16="http://schemas.microsoft.com/office/drawing/2014/main" id="{CBA09AB1-77A8-F73D-E3EE-B15A8055D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2395" y="5524500"/>
            <a:ext cx="34290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674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 name="Tijdelijke aanduiding voor afbeelding 6" descr="Afbeelding met buiten, persoon, person, militair uniform&#10;&#10;Automatisch gegenereerde beschrijving"/>
          <p:cNvPicPr/>
          <p:nvPr/>
        </p:nvPicPr>
        <p:blipFill>
          <a:blip r:embed="rId3">
            <a:alphaModFix amt="50000"/>
          </a:blip>
          <a:srcRect l="15480" r="15480"/>
          <a:stretch/>
        </p:blipFill>
        <p:spPr>
          <a:xfrm>
            <a:off x="6094080" y="971920"/>
            <a:ext cx="6091773" cy="5884107"/>
          </a:xfrm>
          <a:prstGeom prst="rect">
            <a:avLst/>
          </a:prstGeom>
          <a:ln w="0">
            <a:noFill/>
          </a:ln>
        </p:spPr>
      </p:pic>
      <p:sp>
        <p:nvSpPr>
          <p:cNvPr id="773" name="PlaceHolder 1"/>
          <p:cNvSpPr>
            <a:spLocks noGrp="1"/>
          </p:cNvSpPr>
          <p:nvPr>
            <p:ph/>
          </p:nvPr>
        </p:nvSpPr>
        <p:spPr>
          <a:xfrm>
            <a:off x="1042796" y="135858"/>
            <a:ext cx="9596900" cy="346590"/>
          </a:xfrm>
          <a:prstGeom prst="rect">
            <a:avLst/>
          </a:prstGeom>
          <a:noFill/>
          <a:ln w="0">
            <a:noFill/>
          </a:ln>
        </p:spPr>
        <p:txBody>
          <a:bodyPr lIns="0" tIns="0" rIns="0" bIns="0" anchor="ctr">
            <a:noAutofit/>
          </a:bodyPr>
          <a:lstStyle/>
          <a:p>
            <a:pPr>
              <a:tabLst>
                <a:tab pos="0" algn="l"/>
              </a:tabLst>
            </a:pPr>
            <a:r>
              <a:rPr lang="fr-FR" sz="2399" b="1" spc="-1">
                <a:solidFill>
                  <a:srgbClr val="043962"/>
                </a:solidFill>
                <a:latin typeface="Calibri"/>
                <a:ea typeface="Calibri"/>
              </a:rPr>
              <a:t>Stropersdetectie </a:t>
            </a:r>
            <a:r>
              <a:rPr lang="fr-FR" sz="2399" b="1" spc="-1">
                <a:solidFill>
                  <a:srgbClr val="1D93C9"/>
                </a:solidFill>
                <a:latin typeface="Calibri"/>
                <a:ea typeface="Calibri"/>
              </a:rPr>
              <a:t>|</a:t>
            </a:r>
            <a:r>
              <a:rPr lang="fr-FR" sz="2399" b="1" spc="-1">
                <a:solidFill>
                  <a:srgbClr val="043962"/>
                </a:solidFill>
                <a:latin typeface="Calibri"/>
                <a:ea typeface="Calibri"/>
              </a:rPr>
              <a:t> IOT Systeem</a:t>
            </a:r>
            <a:endParaRPr lang="en-US" sz="2399" spc="-1">
              <a:latin typeface="Arial"/>
            </a:endParaRPr>
          </a:p>
        </p:txBody>
      </p:sp>
      <p:sp>
        <p:nvSpPr>
          <p:cNvPr id="774" name="Ellipse 32"/>
          <p:cNvSpPr/>
          <p:nvPr/>
        </p:nvSpPr>
        <p:spPr>
          <a:xfrm>
            <a:off x="10244159" y="2336685"/>
            <a:ext cx="1174374" cy="1174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0" tIns="96095" rIns="0" bIns="44988" anchor="ctr">
            <a:noAutofit/>
          </a:bodyPr>
          <a:lstStyle/>
          <a:p>
            <a:pPr algn="ctr">
              <a:lnSpc>
                <a:spcPct val="80000"/>
              </a:lnSpc>
              <a:buNone/>
            </a:pPr>
            <a:r>
              <a:rPr lang="en-US" sz="1600" spc="-1">
                <a:solidFill>
                  <a:srgbClr val="00B0F0"/>
                </a:solidFill>
                <a:latin typeface="Calibri"/>
                <a:ea typeface="DejaVu Sans"/>
              </a:rPr>
              <a:t>LoRa</a:t>
            </a:r>
            <a:endParaRPr lang="en-US" sz="1600" spc="-1">
              <a:latin typeface="Arial"/>
            </a:endParaRPr>
          </a:p>
        </p:txBody>
      </p:sp>
      <p:sp>
        <p:nvSpPr>
          <p:cNvPr id="775" name="Ellipse 33"/>
          <p:cNvSpPr/>
          <p:nvPr/>
        </p:nvSpPr>
        <p:spPr>
          <a:xfrm>
            <a:off x="8523447" y="1353781"/>
            <a:ext cx="1174374" cy="1174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0" tIns="96095" rIns="0" bIns="44988" anchor="ctr">
            <a:noAutofit/>
          </a:bodyPr>
          <a:lstStyle/>
          <a:p>
            <a:pPr algn="ctr">
              <a:lnSpc>
                <a:spcPct val="80000"/>
              </a:lnSpc>
              <a:buNone/>
            </a:pPr>
            <a:r>
              <a:rPr lang="en-US" sz="1600" spc="-1">
                <a:solidFill>
                  <a:srgbClr val="00B0F0"/>
                </a:solidFill>
                <a:latin typeface="Calibri"/>
                <a:ea typeface="DejaVu Sans"/>
              </a:rPr>
              <a:t>IOT</a:t>
            </a:r>
            <a:endParaRPr lang="en-US" sz="1600" spc="-1">
              <a:latin typeface="Arial"/>
            </a:endParaRPr>
          </a:p>
        </p:txBody>
      </p:sp>
      <p:sp>
        <p:nvSpPr>
          <p:cNvPr id="776" name="Ellipse 34"/>
          <p:cNvSpPr/>
          <p:nvPr/>
        </p:nvSpPr>
        <p:spPr>
          <a:xfrm>
            <a:off x="6819291" y="2336685"/>
            <a:ext cx="1174374" cy="1174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0" tIns="96095" rIns="0" bIns="44988" anchor="ctr">
            <a:noAutofit/>
          </a:bodyPr>
          <a:lstStyle/>
          <a:p>
            <a:pPr algn="ctr">
              <a:lnSpc>
                <a:spcPct val="80000"/>
              </a:lnSpc>
              <a:buNone/>
            </a:pPr>
            <a:r>
              <a:rPr lang="en-US" sz="1600" spc="-1">
                <a:solidFill>
                  <a:srgbClr val="00B0F0"/>
                </a:solidFill>
                <a:latin typeface="Calibri"/>
                <a:ea typeface="DejaVu Sans"/>
              </a:rPr>
              <a:t>Machine Learning </a:t>
            </a:r>
            <a:endParaRPr lang="en-US" sz="1600" spc="-1">
              <a:latin typeface="Arial"/>
            </a:endParaRPr>
          </a:p>
        </p:txBody>
      </p:sp>
      <p:sp>
        <p:nvSpPr>
          <p:cNvPr id="777" name="Ellipse 35"/>
          <p:cNvSpPr/>
          <p:nvPr/>
        </p:nvSpPr>
        <p:spPr>
          <a:xfrm>
            <a:off x="6829009" y="4289896"/>
            <a:ext cx="1174374" cy="1174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0" tIns="96095" rIns="0" bIns="44988" anchor="ctr">
            <a:noAutofit/>
          </a:bodyPr>
          <a:lstStyle/>
          <a:p>
            <a:pPr algn="ctr">
              <a:lnSpc>
                <a:spcPct val="80000"/>
              </a:lnSpc>
              <a:buNone/>
            </a:pPr>
            <a:r>
              <a:rPr lang="en-US" sz="1600" spc="-1">
                <a:solidFill>
                  <a:srgbClr val="00B0F0"/>
                </a:solidFill>
                <a:latin typeface="Calibri"/>
                <a:ea typeface="DejaVu Sans"/>
              </a:rPr>
              <a:t>Energie verbruik</a:t>
            </a:r>
            <a:endParaRPr lang="en-US" sz="1600" spc="-1">
              <a:latin typeface="Arial"/>
            </a:endParaRPr>
          </a:p>
        </p:txBody>
      </p:sp>
      <p:sp>
        <p:nvSpPr>
          <p:cNvPr id="778" name="Ellipse 36"/>
          <p:cNvSpPr/>
          <p:nvPr/>
        </p:nvSpPr>
        <p:spPr>
          <a:xfrm>
            <a:off x="10217886" y="4317968"/>
            <a:ext cx="1174374" cy="1174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0" tIns="96095" rIns="0" bIns="44988" anchor="ctr">
            <a:noAutofit/>
          </a:bodyPr>
          <a:lstStyle/>
          <a:p>
            <a:pPr algn="ctr">
              <a:lnSpc>
                <a:spcPct val="80000"/>
              </a:lnSpc>
              <a:buNone/>
            </a:pPr>
            <a:r>
              <a:rPr lang="en-US" sz="1600" spc="-1">
                <a:solidFill>
                  <a:srgbClr val="00B0F0"/>
                </a:solidFill>
                <a:latin typeface="Calibri"/>
                <a:ea typeface="DejaVu Sans"/>
              </a:rPr>
              <a:t>Sensor Netwerk</a:t>
            </a:r>
            <a:endParaRPr lang="en-US" sz="1600" spc="-1">
              <a:latin typeface="Arial"/>
            </a:endParaRPr>
          </a:p>
        </p:txBody>
      </p:sp>
      <p:sp>
        <p:nvSpPr>
          <p:cNvPr id="779" name="Ellipse 37"/>
          <p:cNvSpPr/>
          <p:nvPr/>
        </p:nvSpPr>
        <p:spPr>
          <a:xfrm>
            <a:off x="8523447" y="5300513"/>
            <a:ext cx="1174374" cy="1174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0" tIns="96095" rIns="0" bIns="44988" anchor="ctr">
            <a:noAutofit/>
          </a:bodyPr>
          <a:lstStyle/>
          <a:p>
            <a:pPr algn="ctr">
              <a:lnSpc>
                <a:spcPct val="80000"/>
              </a:lnSpc>
              <a:buNone/>
            </a:pPr>
            <a:r>
              <a:rPr lang="en-US" sz="1600" spc="-1">
                <a:solidFill>
                  <a:srgbClr val="00B0F0"/>
                </a:solidFill>
                <a:latin typeface="Calibri"/>
                <a:ea typeface="DejaVu Sans"/>
              </a:rPr>
              <a:t>PCB Ontwerp</a:t>
            </a:r>
            <a:endParaRPr lang="en-US" sz="1600" spc="-1">
              <a:latin typeface="Arial"/>
            </a:endParaRPr>
          </a:p>
        </p:txBody>
      </p:sp>
      <p:grpSp>
        <p:nvGrpSpPr>
          <p:cNvPr id="780" name="Groupe 38"/>
          <p:cNvGrpSpPr/>
          <p:nvPr/>
        </p:nvGrpSpPr>
        <p:grpSpPr>
          <a:xfrm>
            <a:off x="1511394" y="1393011"/>
            <a:ext cx="410293" cy="566852"/>
            <a:chOff x="1510200" y="1392480"/>
            <a:chExt cx="410400" cy="567000"/>
          </a:xfrm>
        </p:grpSpPr>
        <p:sp>
          <p:nvSpPr>
            <p:cNvPr id="781" name="Graphique 102"/>
            <p:cNvSpPr/>
            <p:nvPr/>
          </p:nvSpPr>
          <p:spPr>
            <a:xfrm>
              <a:off x="1593720" y="1531800"/>
              <a:ext cx="21240" cy="21240"/>
            </a:xfrm>
            <a:custGeom>
              <a:avLst/>
              <a:gdLst/>
              <a:ahLst/>
              <a:cxnLst/>
              <a:rect l="l" t="t" r="r" b="b"/>
              <a:pathLst>
                <a:path w="28408" h="28408">
                  <a:moveTo>
                    <a:pt x="23267" y="3253"/>
                  </a:moveTo>
                  <a:cubicBezTo>
                    <a:pt x="20809" y="1222"/>
                    <a:pt x="17642" y="0"/>
                    <a:pt x="14204" y="0"/>
                  </a:cubicBezTo>
                  <a:cubicBezTo>
                    <a:pt x="6363" y="0"/>
                    <a:pt x="0" y="6363"/>
                    <a:pt x="0" y="14204"/>
                  </a:cubicBezTo>
                  <a:cubicBezTo>
                    <a:pt x="0" y="20909"/>
                    <a:pt x="4631" y="26505"/>
                    <a:pt x="10852" y="27997"/>
                  </a:cubicBezTo>
                  <a:cubicBezTo>
                    <a:pt x="11932" y="28266"/>
                    <a:pt x="13054" y="28408"/>
                    <a:pt x="14204" y="28408"/>
                  </a:cubicBezTo>
                  <a:cubicBezTo>
                    <a:pt x="22045" y="28408"/>
                    <a:pt x="28408" y="22059"/>
                    <a:pt x="28408" y="14204"/>
                  </a:cubicBezTo>
                  <a:cubicBezTo>
                    <a:pt x="28408" y="9801"/>
                    <a:pt x="26406" y="5882"/>
                    <a:pt x="23267" y="3253"/>
                  </a:cubicBezTo>
                  <a:close/>
                </a:path>
              </a:pathLst>
            </a:custGeom>
            <a:solidFill>
              <a:srgbClr val="1D93C9"/>
            </a:solidFill>
            <a:ln w="1414">
              <a:noFill/>
            </a:ln>
          </p:spPr>
          <p:style>
            <a:lnRef idx="0">
              <a:scrgbClr r="0" g="0" b="0"/>
            </a:lnRef>
            <a:fillRef idx="0">
              <a:scrgbClr r="0" g="0" b="0"/>
            </a:fillRef>
            <a:effectRef idx="0">
              <a:scrgbClr r="0" g="0" b="0"/>
            </a:effectRef>
            <a:fontRef idx="minor"/>
          </p:style>
        </p:sp>
        <p:sp>
          <p:nvSpPr>
            <p:cNvPr id="782" name="Graphique 102"/>
            <p:cNvSpPr/>
            <p:nvPr/>
          </p:nvSpPr>
          <p:spPr>
            <a:xfrm>
              <a:off x="1649520" y="1534680"/>
              <a:ext cx="131760" cy="126360"/>
            </a:xfrm>
            <a:custGeom>
              <a:avLst/>
              <a:gdLst/>
              <a:ahLst/>
              <a:cxnLst/>
              <a:rect l="l" t="t" r="r" b="b"/>
              <a:pathLst>
                <a:path w="169954" h="163039">
                  <a:moveTo>
                    <a:pt x="169258" y="61233"/>
                  </a:moveTo>
                  <a:cubicBezTo>
                    <a:pt x="167586" y="56091"/>
                    <a:pt x="163142" y="52344"/>
                    <a:pt x="157792" y="51567"/>
                  </a:cubicBezTo>
                  <a:lnTo>
                    <a:pt x="116278" y="45539"/>
                  </a:lnTo>
                  <a:lnTo>
                    <a:pt x="97723" y="7920"/>
                  </a:lnTo>
                  <a:cubicBezTo>
                    <a:pt x="95329" y="3071"/>
                    <a:pt x="90392" y="0"/>
                    <a:pt x="84984" y="0"/>
                  </a:cubicBezTo>
                  <a:cubicBezTo>
                    <a:pt x="84984" y="0"/>
                    <a:pt x="84984" y="0"/>
                    <a:pt x="84983" y="0"/>
                  </a:cubicBezTo>
                  <a:cubicBezTo>
                    <a:pt x="79577" y="0"/>
                    <a:pt x="74639" y="3070"/>
                    <a:pt x="72246" y="7917"/>
                  </a:cubicBezTo>
                  <a:lnTo>
                    <a:pt x="53678" y="45539"/>
                  </a:lnTo>
                  <a:lnTo>
                    <a:pt x="12162" y="51569"/>
                  </a:lnTo>
                  <a:cubicBezTo>
                    <a:pt x="6811" y="52345"/>
                    <a:pt x="2367" y="56093"/>
                    <a:pt x="696" y="61234"/>
                  </a:cubicBezTo>
                  <a:cubicBezTo>
                    <a:pt x="-976" y="66376"/>
                    <a:pt x="418" y="72021"/>
                    <a:pt x="4287" y="75795"/>
                  </a:cubicBezTo>
                  <a:lnTo>
                    <a:pt x="34325" y="105086"/>
                  </a:lnTo>
                  <a:lnTo>
                    <a:pt x="27234" y="146434"/>
                  </a:lnTo>
                  <a:cubicBezTo>
                    <a:pt x="26321" y="151762"/>
                    <a:pt x="28511" y="157149"/>
                    <a:pt x="32886" y="160326"/>
                  </a:cubicBezTo>
                  <a:cubicBezTo>
                    <a:pt x="37259" y="163505"/>
                    <a:pt x="43060" y="163923"/>
                    <a:pt x="47844" y="161407"/>
                  </a:cubicBezTo>
                  <a:lnTo>
                    <a:pt x="84983" y="141885"/>
                  </a:lnTo>
                  <a:lnTo>
                    <a:pt x="122108" y="161407"/>
                  </a:lnTo>
                  <a:cubicBezTo>
                    <a:pt x="126861" y="163906"/>
                    <a:pt x="132664" y="163528"/>
                    <a:pt x="137067" y="160326"/>
                  </a:cubicBezTo>
                  <a:cubicBezTo>
                    <a:pt x="141442" y="157149"/>
                    <a:pt x="143632" y="151762"/>
                    <a:pt x="142719" y="146434"/>
                  </a:cubicBezTo>
                  <a:lnTo>
                    <a:pt x="135628" y="105086"/>
                  </a:lnTo>
                  <a:lnTo>
                    <a:pt x="165666" y="75795"/>
                  </a:lnTo>
                  <a:cubicBezTo>
                    <a:pt x="169536" y="72020"/>
                    <a:pt x="170930" y="66375"/>
                    <a:pt x="169258" y="61233"/>
                  </a:cubicBezTo>
                  <a:close/>
                  <a:moveTo>
                    <a:pt x="110451" y="89957"/>
                  </a:moveTo>
                  <a:cubicBezTo>
                    <a:pt x="107106" y="93220"/>
                    <a:pt x="105578" y="97920"/>
                    <a:pt x="106367" y="102528"/>
                  </a:cubicBezTo>
                  <a:lnTo>
                    <a:pt x="109854" y="122865"/>
                  </a:lnTo>
                  <a:lnTo>
                    <a:pt x="91596" y="113263"/>
                  </a:lnTo>
                  <a:cubicBezTo>
                    <a:pt x="87459" y="111087"/>
                    <a:pt x="82516" y="111087"/>
                    <a:pt x="78375" y="113263"/>
                  </a:cubicBezTo>
                  <a:lnTo>
                    <a:pt x="60100" y="122871"/>
                  </a:lnTo>
                  <a:lnTo>
                    <a:pt x="63588" y="102528"/>
                  </a:lnTo>
                  <a:cubicBezTo>
                    <a:pt x="64378" y="97921"/>
                    <a:pt x="62850" y="93221"/>
                    <a:pt x="59505" y="89957"/>
                  </a:cubicBezTo>
                  <a:lnTo>
                    <a:pt x="44725" y="75545"/>
                  </a:lnTo>
                  <a:lnTo>
                    <a:pt x="65152" y="72579"/>
                  </a:lnTo>
                  <a:cubicBezTo>
                    <a:pt x="69779" y="71908"/>
                    <a:pt x="73779" y="69001"/>
                    <a:pt x="75847" y="64810"/>
                  </a:cubicBezTo>
                  <a:lnTo>
                    <a:pt x="84981" y="46306"/>
                  </a:lnTo>
                  <a:lnTo>
                    <a:pt x="94106" y="64807"/>
                  </a:lnTo>
                  <a:cubicBezTo>
                    <a:pt x="96176" y="69001"/>
                    <a:pt x="100176" y="71908"/>
                    <a:pt x="104803" y="72579"/>
                  </a:cubicBezTo>
                  <a:lnTo>
                    <a:pt x="125232" y="75545"/>
                  </a:lnTo>
                  <a:lnTo>
                    <a:pt x="110451" y="89957"/>
                  </a:lnTo>
                  <a:close/>
                </a:path>
              </a:pathLst>
            </a:custGeom>
            <a:solidFill>
              <a:srgbClr val="1D93C9"/>
            </a:solidFill>
            <a:ln w="1414">
              <a:noFill/>
            </a:ln>
          </p:spPr>
          <p:style>
            <a:lnRef idx="0">
              <a:scrgbClr r="0" g="0" b="0"/>
            </a:lnRef>
            <a:fillRef idx="0">
              <a:scrgbClr r="0" g="0" b="0"/>
            </a:fillRef>
            <a:effectRef idx="0">
              <a:scrgbClr r="0" g="0" b="0"/>
            </a:effectRef>
            <a:fontRef idx="minor"/>
          </p:style>
        </p:sp>
        <p:sp>
          <p:nvSpPr>
            <p:cNvPr id="783" name="Graphique 102"/>
            <p:cNvSpPr/>
            <p:nvPr/>
          </p:nvSpPr>
          <p:spPr>
            <a:xfrm>
              <a:off x="1582560" y="1465200"/>
              <a:ext cx="265320" cy="265320"/>
            </a:xfrm>
            <a:custGeom>
              <a:avLst/>
              <a:gdLst/>
              <a:ahLst/>
              <a:cxnLst/>
              <a:rect l="l" t="t" r="r" b="b"/>
              <a:pathLst>
                <a:path w="340894" h="340900">
                  <a:moveTo>
                    <a:pt x="170444" y="0"/>
                  </a:moveTo>
                  <a:cubicBezTo>
                    <a:pt x="99135" y="0"/>
                    <a:pt x="55923" y="44577"/>
                    <a:pt x="55000" y="45138"/>
                  </a:cubicBezTo>
                  <a:cubicBezTo>
                    <a:pt x="49200" y="50421"/>
                    <a:pt x="48783" y="59405"/>
                    <a:pt x="54065" y="65203"/>
                  </a:cubicBezTo>
                  <a:cubicBezTo>
                    <a:pt x="59349" y="71003"/>
                    <a:pt x="68332" y="71420"/>
                    <a:pt x="74132" y="66138"/>
                  </a:cubicBezTo>
                  <a:cubicBezTo>
                    <a:pt x="102547" y="40360"/>
                    <a:pt x="136373" y="28408"/>
                    <a:pt x="170444" y="28408"/>
                  </a:cubicBezTo>
                  <a:cubicBezTo>
                    <a:pt x="248767" y="28408"/>
                    <a:pt x="312486" y="92129"/>
                    <a:pt x="312486" y="170451"/>
                  </a:cubicBezTo>
                  <a:cubicBezTo>
                    <a:pt x="312486" y="248517"/>
                    <a:pt x="249153" y="312493"/>
                    <a:pt x="170444" y="312493"/>
                  </a:cubicBezTo>
                  <a:cubicBezTo>
                    <a:pt x="90106" y="312493"/>
                    <a:pt x="24602" y="245294"/>
                    <a:pt x="28579" y="163278"/>
                  </a:cubicBezTo>
                  <a:cubicBezTo>
                    <a:pt x="28711" y="160854"/>
                    <a:pt x="28895" y="158421"/>
                    <a:pt x="29128" y="156044"/>
                  </a:cubicBezTo>
                  <a:cubicBezTo>
                    <a:pt x="29895" y="148237"/>
                    <a:pt x="24187" y="141285"/>
                    <a:pt x="16380" y="140520"/>
                  </a:cubicBezTo>
                  <a:cubicBezTo>
                    <a:pt x="8542" y="139744"/>
                    <a:pt x="1620" y="145461"/>
                    <a:pt x="855" y="153268"/>
                  </a:cubicBezTo>
                  <a:cubicBezTo>
                    <a:pt x="582" y="156056"/>
                    <a:pt x="363" y="158909"/>
                    <a:pt x="207" y="161822"/>
                  </a:cubicBezTo>
                  <a:cubicBezTo>
                    <a:pt x="-4568" y="260070"/>
                    <a:pt x="73849" y="340900"/>
                    <a:pt x="170444" y="340900"/>
                  </a:cubicBezTo>
                  <a:cubicBezTo>
                    <a:pt x="265128" y="340900"/>
                    <a:pt x="340894" y="263804"/>
                    <a:pt x="340894" y="170449"/>
                  </a:cubicBezTo>
                  <a:cubicBezTo>
                    <a:pt x="340894" y="76463"/>
                    <a:pt x="264430" y="0"/>
                    <a:pt x="170444" y="0"/>
                  </a:cubicBezTo>
                  <a:close/>
                </a:path>
              </a:pathLst>
            </a:custGeom>
            <a:solidFill>
              <a:srgbClr val="1D93C9"/>
            </a:solidFill>
            <a:ln w="1414">
              <a:noFill/>
            </a:ln>
          </p:spPr>
          <p:style>
            <a:lnRef idx="0">
              <a:scrgbClr r="0" g="0" b="0"/>
            </a:lnRef>
            <a:fillRef idx="0">
              <a:scrgbClr r="0" g="0" b="0"/>
            </a:fillRef>
            <a:effectRef idx="0">
              <a:scrgbClr r="0" g="0" b="0"/>
            </a:effectRef>
            <a:fontRef idx="minor"/>
          </p:style>
        </p:sp>
        <p:sp>
          <p:nvSpPr>
            <p:cNvPr id="784" name="Graphique 102"/>
            <p:cNvSpPr/>
            <p:nvPr/>
          </p:nvSpPr>
          <p:spPr>
            <a:xfrm>
              <a:off x="1510200" y="1392480"/>
              <a:ext cx="410400" cy="567000"/>
            </a:xfrm>
            <a:custGeom>
              <a:avLst/>
              <a:gdLst/>
              <a:ahLst/>
              <a:cxnLst/>
              <a:rect l="l" t="t" r="r" b="b"/>
              <a:pathLst>
                <a:path w="526438" h="727256">
                  <a:moveTo>
                    <a:pt x="523459" y="254515"/>
                  </a:moveTo>
                  <a:lnTo>
                    <a:pt x="484278" y="203992"/>
                  </a:lnTo>
                  <a:lnTo>
                    <a:pt x="492955" y="140647"/>
                  </a:lnTo>
                  <a:cubicBezTo>
                    <a:pt x="493836" y="134224"/>
                    <a:pt x="490255" y="128019"/>
                    <a:pt x="484254" y="125569"/>
                  </a:cubicBezTo>
                  <a:lnTo>
                    <a:pt x="425048" y="101391"/>
                  </a:lnTo>
                  <a:lnTo>
                    <a:pt x="400883" y="42202"/>
                  </a:lnTo>
                  <a:cubicBezTo>
                    <a:pt x="398433" y="36199"/>
                    <a:pt x="392229" y="32614"/>
                    <a:pt x="385806" y="33497"/>
                  </a:cubicBezTo>
                  <a:lnTo>
                    <a:pt x="322460" y="42175"/>
                  </a:lnTo>
                  <a:lnTo>
                    <a:pt x="271925" y="2981"/>
                  </a:lnTo>
                  <a:cubicBezTo>
                    <a:pt x="266801" y="-994"/>
                    <a:pt x="259638" y="-994"/>
                    <a:pt x="254513" y="2981"/>
                  </a:cubicBezTo>
                  <a:lnTo>
                    <a:pt x="203977" y="42176"/>
                  </a:lnTo>
                  <a:lnTo>
                    <a:pt x="140632" y="33499"/>
                  </a:lnTo>
                  <a:cubicBezTo>
                    <a:pt x="134212" y="32621"/>
                    <a:pt x="128004" y="36199"/>
                    <a:pt x="125554" y="42203"/>
                  </a:cubicBezTo>
                  <a:lnTo>
                    <a:pt x="101390" y="101392"/>
                  </a:lnTo>
                  <a:lnTo>
                    <a:pt x="42184" y="125570"/>
                  </a:lnTo>
                  <a:cubicBezTo>
                    <a:pt x="36182" y="128022"/>
                    <a:pt x="32602" y="134225"/>
                    <a:pt x="33482" y="140648"/>
                  </a:cubicBezTo>
                  <a:lnTo>
                    <a:pt x="42160" y="203993"/>
                  </a:lnTo>
                  <a:lnTo>
                    <a:pt x="2979" y="254517"/>
                  </a:lnTo>
                  <a:cubicBezTo>
                    <a:pt x="-993" y="259637"/>
                    <a:pt x="-993" y="266800"/>
                    <a:pt x="2979" y="271924"/>
                  </a:cubicBezTo>
                  <a:lnTo>
                    <a:pt x="42161" y="322461"/>
                  </a:lnTo>
                  <a:lnTo>
                    <a:pt x="33484" y="385808"/>
                  </a:lnTo>
                  <a:cubicBezTo>
                    <a:pt x="32603" y="392232"/>
                    <a:pt x="36185" y="398437"/>
                    <a:pt x="42188" y="400887"/>
                  </a:cubicBezTo>
                  <a:lnTo>
                    <a:pt x="101391" y="425051"/>
                  </a:lnTo>
                  <a:lnTo>
                    <a:pt x="125554" y="484253"/>
                  </a:lnTo>
                  <a:cubicBezTo>
                    <a:pt x="128006" y="490257"/>
                    <a:pt x="134214" y="493842"/>
                    <a:pt x="140633" y="492957"/>
                  </a:cubicBezTo>
                  <a:lnTo>
                    <a:pt x="163789" y="489781"/>
                  </a:lnTo>
                  <a:lnTo>
                    <a:pt x="163789" y="713052"/>
                  </a:lnTo>
                  <a:cubicBezTo>
                    <a:pt x="163789" y="718798"/>
                    <a:pt x="167251" y="723977"/>
                    <a:pt x="172557" y="726175"/>
                  </a:cubicBezTo>
                  <a:cubicBezTo>
                    <a:pt x="177867" y="728371"/>
                    <a:pt x="183976" y="727158"/>
                    <a:pt x="188037" y="723096"/>
                  </a:cubicBezTo>
                  <a:lnTo>
                    <a:pt x="263219" y="647914"/>
                  </a:lnTo>
                  <a:lnTo>
                    <a:pt x="338400" y="723096"/>
                  </a:lnTo>
                  <a:cubicBezTo>
                    <a:pt x="342464" y="727160"/>
                    <a:pt x="348572" y="728371"/>
                    <a:pt x="353880" y="726175"/>
                  </a:cubicBezTo>
                  <a:cubicBezTo>
                    <a:pt x="359187" y="723977"/>
                    <a:pt x="362648" y="718798"/>
                    <a:pt x="362648" y="713052"/>
                  </a:cubicBezTo>
                  <a:lnTo>
                    <a:pt x="362648" y="489781"/>
                  </a:lnTo>
                  <a:lnTo>
                    <a:pt x="385806" y="492955"/>
                  </a:lnTo>
                  <a:cubicBezTo>
                    <a:pt x="392230" y="493838"/>
                    <a:pt x="398436" y="490254"/>
                    <a:pt x="400885" y="484250"/>
                  </a:cubicBezTo>
                  <a:lnTo>
                    <a:pt x="425048" y="425048"/>
                  </a:lnTo>
                  <a:lnTo>
                    <a:pt x="484251" y="400884"/>
                  </a:lnTo>
                  <a:cubicBezTo>
                    <a:pt x="490254" y="398434"/>
                    <a:pt x="493836" y="392229"/>
                    <a:pt x="492955" y="385805"/>
                  </a:cubicBezTo>
                  <a:lnTo>
                    <a:pt x="484278" y="322458"/>
                  </a:lnTo>
                  <a:lnTo>
                    <a:pt x="523460" y="271921"/>
                  </a:lnTo>
                  <a:cubicBezTo>
                    <a:pt x="527432" y="266799"/>
                    <a:pt x="527432" y="259637"/>
                    <a:pt x="523459" y="254515"/>
                  </a:cubicBezTo>
                  <a:close/>
                  <a:moveTo>
                    <a:pt x="334240" y="678760"/>
                  </a:moveTo>
                  <a:lnTo>
                    <a:pt x="334240" y="678760"/>
                  </a:lnTo>
                  <a:lnTo>
                    <a:pt x="273263" y="617783"/>
                  </a:lnTo>
                  <a:cubicBezTo>
                    <a:pt x="267714" y="612236"/>
                    <a:pt x="258723" y="612236"/>
                    <a:pt x="253174" y="617783"/>
                  </a:cubicBezTo>
                  <a:lnTo>
                    <a:pt x="192198" y="678760"/>
                  </a:lnTo>
                  <a:lnTo>
                    <a:pt x="192198" y="485889"/>
                  </a:lnTo>
                  <a:lnTo>
                    <a:pt x="203977" y="484276"/>
                  </a:lnTo>
                  <a:lnTo>
                    <a:pt x="254516" y="523458"/>
                  </a:lnTo>
                  <a:cubicBezTo>
                    <a:pt x="257077" y="525444"/>
                    <a:pt x="260148" y="526437"/>
                    <a:pt x="263219" y="526437"/>
                  </a:cubicBezTo>
                  <a:cubicBezTo>
                    <a:pt x="266290" y="526437"/>
                    <a:pt x="269361" y="525444"/>
                    <a:pt x="271922" y="523458"/>
                  </a:cubicBezTo>
                  <a:lnTo>
                    <a:pt x="322460" y="484276"/>
                  </a:lnTo>
                  <a:lnTo>
                    <a:pt x="334240" y="485889"/>
                  </a:lnTo>
                  <a:lnTo>
                    <a:pt x="334240" y="678760"/>
                  </a:lnTo>
                  <a:close/>
                  <a:moveTo>
                    <a:pt x="458168" y="309771"/>
                  </a:moveTo>
                  <a:cubicBezTo>
                    <a:pt x="455830" y="312789"/>
                    <a:pt x="454803" y="316620"/>
                    <a:pt x="455321" y="320403"/>
                  </a:cubicBezTo>
                  <a:lnTo>
                    <a:pt x="463314" y="378747"/>
                  </a:lnTo>
                  <a:lnTo>
                    <a:pt x="408784" y="401003"/>
                  </a:lnTo>
                  <a:cubicBezTo>
                    <a:pt x="405250" y="402447"/>
                    <a:pt x="402443" y="405252"/>
                    <a:pt x="401001" y="408786"/>
                  </a:cubicBezTo>
                  <a:lnTo>
                    <a:pt x="378746" y="463315"/>
                  </a:lnTo>
                  <a:lnTo>
                    <a:pt x="353991" y="459923"/>
                  </a:lnTo>
                  <a:cubicBezTo>
                    <a:pt x="351777" y="458982"/>
                    <a:pt x="349321" y="458590"/>
                    <a:pt x="346674" y="458920"/>
                  </a:cubicBezTo>
                  <a:lnTo>
                    <a:pt x="320402" y="455320"/>
                  </a:lnTo>
                  <a:cubicBezTo>
                    <a:pt x="316610" y="454805"/>
                    <a:pt x="312787" y="455829"/>
                    <a:pt x="309772" y="458168"/>
                  </a:cubicBezTo>
                  <a:lnTo>
                    <a:pt x="263219" y="494260"/>
                  </a:lnTo>
                  <a:lnTo>
                    <a:pt x="216667" y="458167"/>
                  </a:lnTo>
                  <a:cubicBezTo>
                    <a:pt x="213674" y="455846"/>
                    <a:pt x="209859" y="454801"/>
                    <a:pt x="206037" y="455319"/>
                  </a:cubicBezTo>
                  <a:lnTo>
                    <a:pt x="147693" y="463312"/>
                  </a:lnTo>
                  <a:lnTo>
                    <a:pt x="125438" y="408783"/>
                  </a:lnTo>
                  <a:cubicBezTo>
                    <a:pt x="123994" y="405248"/>
                    <a:pt x="121189" y="402442"/>
                    <a:pt x="117655" y="401001"/>
                  </a:cubicBezTo>
                  <a:lnTo>
                    <a:pt x="63125" y="378744"/>
                  </a:lnTo>
                  <a:lnTo>
                    <a:pt x="71118" y="320400"/>
                  </a:lnTo>
                  <a:cubicBezTo>
                    <a:pt x="71636" y="316617"/>
                    <a:pt x="70611" y="312787"/>
                    <a:pt x="68271" y="309768"/>
                  </a:cubicBezTo>
                  <a:lnTo>
                    <a:pt x="32181" y="263219"/>
                  </a:lnTo>
                  <a:lnTo>
                    <a:pt x="68268" y="216684"/>
                  </a:lnTo>
                  <a:cubicBezTo>
                    <a:pt x="70608" y="213665"/>
                    <a:pt x="71635" y="209834"/>
                    <a:pt x="71116" y="206050"/>
                  </a:cubicBezTo>
                  <a:lnTo>
                    <a:pt x="63124" y="147703"/>
                  </a:lnTo>
                  <a:lnTo>
                    <a:pt x="117657" y="125434"/>
                  </a:lnTo>
                  <a:cubicBezTo>
                    <a:pt x="121189" y="123991"/>
                    <a:pt x="123993" y="121187"/>
                    <a:pt x="125436" y="117653"/>
                  </a:cubicBezTo>
                  <a:lnTo>
                    <a:pt x="147693" y="63139"/>
                  </a:lnTo>
                  <a:lnTo>
                    <a:pt x="206037" y="71131"/>
                  </a:lnTo>
                  <a:cubicBezTo>
                    <a:pt x="209828" y="71647"/>
                    <a:pt x="213652" y="70623"/>
                    <a:pt x="216670" y="68283"/>
                  </a:cubicBezTo>
                  <a:lnTo>
                    <a:pt x="263219" y="32182"/>
                  </a:lnTo>
                  <a:lnTo>
                    <a:pt x="309767" y="68285"/>
                  </a:lnTo>
                  <a:cubicBezTo>
                    <a:pt x="312784" y="70624"/>
                    <a:pt x="316615" y="71650"/>
                    <a:pt x="320401" y="71133"/>
                  </a:cubicBezTo>
                  <a:lnTo>
                    <a:pt x="378745" y="63140"/>
                  </a:lnTo>
                  <a:lnTo>
                    <a:pt x="401001" y="117654"/>
                  </a:lnTo>
                  <a:cubicBezTo>
                    <a:pt x="402444" y="121188"/>
                    <a:pt x="405247" y="123992"/>
                    <a:pt x="408781" y="125435"/>
                  </a:cubicBezTo>
                  <a:lnTo>
                    <a:pt x="463314" y="147705"/>
                  </a:lnTo>
                  <a:lnTo>
                    <a:pt x="455321" y="206052"/>
                  </a:lnTo>
                  <a:cubicBezTo>
                    <a:pt x="454803" y="209836"/>
                    <a:pt x="455828" y="213667"/>
                    <a:pt x="458169" y="216685"/>
                  </a:cubicBezTo>
                  <a:lnTo>
                    <a:pt x="494258" y="263222"/>
                  </a:lnTo>
                  <a:lnTo>
                    <a:pt x="458168" y="309771"/>
                  </a:lnTo>
                  <a:close/>
                </a:path>
              </a:pathLst>
            </a:custGeom>
            <a:solidFill>
              <a:srgbClr val="1D93C9"/>
            </a:solidFill>
            <a:ln w="1414">
              <a:noFill/>
            </a:ln>
          </p:spPr>
          <p:style>
            <a:lnRef idx="0">
              <a:scrgbClr r="0" g="0" b="0"/>
            </a:lnRef>
            <a:fillRef idx="0">
              <a:scrgbClr r="0" g="0" b="0"/>
            </a:fillRef>
            <a:effectRef idx="0">
              <a:scrgbClr r="0" g="0" b="0"/>
            </a:effectRef>
            <a:fontRef idx="minor"/>
          </p:style>
        </p:sp>
      </p:grpSp>
      <p:sp>
        <p:nvSpPr>
          <p:cNvPr id="785" name="ZoneTexte 43"/>
          <p:cNvSpPr/>
          <p:nvPr/>
        </p:nvSpPr>
        <p:spPr>
          <a:xfrm>
            <a:off x="2023181" y="1384732"/>
            <a:ext cx="2751123" cy="634875"/>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nchor="ctr">
            <a:noAutofit/>
          </a:bodyPr>
          <a:lstStyle/>
          <a:p>
            <a:pPr>
              <a:lnSpc>
                <a:spcPct val="80000"/>
              </a:lnSpc>
              <a:buNone/>
            </a:pPr>
            <a:r>
              <a:rPr lang="fr-FR" sz="1899" spc="194">
                <a:solidFill>
                  <a:srgbClr val="1D93C9"/>
                </a:solidFill>
                <a:latin typeface="Calibri"/>
                <a:ea typeface="DejaVu Sans"/>
              </a:rPr>
              <a:t>Effectiever stropers detecteren door een LoRa sensornetwerk</a:t>
            </a:r>
            <a:endParaRPr lang="en-US" sz="1899" spc="-1">
              <a:latin typeface="Arial"/>
            </a:endParaRPr>
          </a:p>
        </p:txBody>
      </p:sp>
      <p:grpSp>
        <p:nvGrpSpPr>
          <p:cNvPr id="786" name="Groupe 45"/>
          <p:cNvGrpSpPr/>
          <p:nvPr/>
        </p:nvGrpSpPr>
        <p:grpSpPr>
          <a:xfrm>
            <a:off x="1322443" y="1649263"/>
            <a:ext cx="150081" cy="208746"/>
            <a:chOff x="1321200" y="1648800"/>
            <a:chExt cx="150120" cy="208800"/>
          </a:xfrm>
        </p:grpSpPr>
        <p:sp>
          <p:nvSpPr>
            <p:cNvPr id="787" name="Connecteur droit 46"/>
            <p:cNvSpPr/>
            <p:nvPr/>
          </p:nvSpPr>
          <p:spPr>
            <a:xfrm flipV="1">
              <a:off x="1321200" y="1648800"/>
              <a:ext cx="88560" cy="2520"/>
            </a:xfrm>
            <a:prstGeom prst="line">
              <a:avLst/>
            </a:prstGeom>
            <a:ln w="44450" cap="rnd">
              <a:solidFill>
                <a:srgbClr val="7ECBEE"/>
              </a:solidFill>
              <a:round/>
            </a:ln>
          </p:spPr>
          <p:style>
            <a:lnRef idx="1">
              <a:schemeClr val="accent1"/>
            </a:lnRef>
            <a:fillRef idx="0">
              <a:schemeClr val="accent1"/>
            </a:fillRef>
            <a:effectRef idx="0">
              <a:schemeClr val="accent1"/>
            </a:effectRef>
            <a:fontRef idx="minor"/>
          </p:style>
        </p:sp>
        <p:sp>
          <p:nvSpPr>
            <p:cNvPr id="788" name="Connecteur droit 47"/>
            <p:cNvSpPr/>
            <p:nvPr/>
          </p:nvSpPr>
          <p:spPr>
            <a:xfrm flipV="1">
              <a:off x="1364400" y="1731960"/>
              <a:ext cx="62280" cy="18720"/>
            </a:xfrm>
            <a:prstGeom prst="line">
              <a:avLst/>
            </a:prstGeom>
            <a:ln w="44450" cap="rnd">
              <a:solidFill>
                <a:srgbClr val="7ECBEE"/>
              </a:solidFill>
              <a:round/>
            </a:ln>
          </p:spPr>
          <p:style>
            <a:lnRef idx="1">
              <a:schemeClr val="accent1"/>
            </a:lnRef>
            <a:fillRef idx="0">
              <a:schemeClr val="accent1"/>
            </a:fillRef>
            <a:effectRef idx="0">
              <a:schemeClr val="accent1"/>
            </a:effectRef>
            <a:fontRef idx="minor"/>
          </p:style>
        </p:sp>
        <p:sp>
          <p:nvSpPr>
            <p:cNvPr id="789" name="Connecteur droit 48"/>
            <p:cNvSpPr/>
            <p:nvPr/>
          </p:nvSpPr>
          <p:spPr>
            <a:xfrm flipV="1">
              <a:off x="1418400" y="1786680"/>
              <a:ext cx="52920" cy="70920"/>
            </a:xfrm>
            <a:prstGeom prst="line">
              <a:avLst/>
            </a:prstGeom>
            <a:ln w="44450" cap="rnd">
              <a:solidFill>
                <a:srgbClr val="7ECBEE"/>
              </a:solidFill>
              <a:round/>
            </a:ln>
          </p:spPr>
          <p:style>
            <a:lnRef idx="1">
              <a:schemeClr val="accent1"/>
            </a:lnRef>
            <a:fillRef idx="0">
              <a:schemeClr val="accent1"/>
            </a:fillRef>
            <a:effectRef idx="0">
              <a:schemeClr val="accent1"/>
            </a:effectRef>
            <a:fontRef idx="minor"/>
          </p:style>
        </p:sp>
      </p:grpSp>
      <p:sp>
        <p:nvSpPr>
          <p:cNvPr id="790" name="ZoneTexte 49"/>
          <p:cNvSpPr/>
          <p:nvPr/>
        </p:nvSpPr>
        <p:spPr>
          <a:xfrm>
            <a:off x="1372110" y="2284660"/>
            <a:ext cx="3569190" cy="297678"/>
          </a:xfrm>
          <a:prstGeom prst="rect">
            <a:avLst/>
          </a:prstGeom>
          <a:solidFill>
            <a:schemeClr val="accent2">
              <a:lumMod val="40000"/>
              <a:lumOff val="60000"/>
              <a:alpha val="85000"/>
            </a:schemeClr>
          </a:solidFill>
          <a:ln w="0">
            <a:noFill/>
          </a:ln>
        </p:spPr>
        <p:style>
          <a:lnRef idx="0">
            <a:scrgbClr r="0" g="0" b="0"/>
          </a:lnRef>
          <a:fillRef idx="0">
            <a:scrgbClr r="0" g="0" b="0"/>
          </a:fillRef>
          <a:effectRef idx="0">
            <a:scrgbClr r="0" g="0" b="0"/>
          </a:effectRef>
          <a:fontRef idx="minor"/>
        </p:style>
        <p:txBody>
          <a:bodyPr lIns="119849" tIns="71981" rIns="119849" bIns="71981" anchor="ctr">
            <a:spAutoFit/>
          </a:bodyPr>
          <a:lstStyle/>
          <a:p>
            <a:pPr algn="ctr">
              <a:lnSpc>
                <a:spcPct val="90000"/>
              </a:lnSpc>
              <a:spcAft>
                <a:spcPts val="533"/>
              </a:spcAft>
            </a:pPr>
            <a:r>
              <a:rPr lang="fr-FR" sz="1100" spc="-1">
                <a:solidFill>
                  <a:srgbClr val="063C67"/>
                </a:solidFill>
                <a:latin typeface="Calibri"/>
                <a:ea typeface="DejaVu Sans"/>
              </a:rPr>
              <a:t>Technologie</a:t>
            </a:r>
            <a:endParaRPr lang="en-US" sz="1100" spc="-1">
              <a:latin typeface="Arial"/>
            </a:endParaRPr>
          </a:p>
        </p:txBody>
      </p:sp>
      <p:sp>
        <p:nvSpPr>
          <p:cNvPr id="791" name="ZoneTexte 50"/>
          <p:cNvSpPr/>
          <p:nvPr/>
        </p:nvSpPr>
        <p:spPr>
          <a:xfrm>
            <a:off x="1705383" y="2660960"/>
            <a:ext cx="2997659" cy="1594745"/>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numCol="1" spcCol="0" anchor="t">
            <a:noAutofit/>
          </a:bodyPr>
          <a:lstStyle/>
          <a:p>
            <a:pPr>
              <a:lnSpc>
                <a:spcPct val="90000"/>
              </a:lnSpc>
              <a:spcAft>
                <a:spcPts val="799"/>
              </a:spcAft>
            </a:pPr>
            <a:r>
              <a:rPr lang="en-GB" sz="1100" spc="-1">
                <a:solidFill>
                  <a:srgbClr val="063C67"/>
                </a:solidFill>
                <a:latin typeface="Calibri"/>
                <a:ea typeface="DejaVu Sans"/>
              </a:rPr>
              <a:t>Sensornetwerk op basis van LoRa</a:t>
            </a:r>
            <a:br>
              <a:rPr sz="1799"/>
            </a:br>
            <a:endParaRPr lang="en-US" sz="1100" spc="-1">
              <a:latin typeface="Arial"/>
            </a:endParaRPr>
          </a:p>
          <a:p>
            <a:pPr>
              <a:lnSpc>
                <a:spcPct val="90000"/>
              </a:lnSpc>
              <a:spcAft>
                <a:spcPts val="799"/>
              </a:spcAft>
            </a:pPr>
            <a:r>
              <a:rPr lang="en-GB" sz="1100" spc="-1">
                <a:solidFill>
                  <a:srgbClr val="063C67"/>
                </a:solidFill>
                <a:latin typeface="Calibri"/>
                <a:ea typeface="DejaVu Sans"/>
              </a:rPr>
              <a:t>Low-cost en energiezuinig (hardware) netwerk</a:t>
            </a:r>
            <a:br>
              <a:rPr sz="1799"/>
            </a:br>
            <a:endParaRPr lang="en-US" sz="1100" spc="-1">
              <a:latin typeface="Arial"/>
            </a:endParaRPr>
          </a:p>
          <a:p>
            <a:pPr>
              <a:lnSpc>
                <a:spcPct val="90000"/>
              </a:lnSpc>
              <a:spcAft>
                <a:spcPts val="799"/>
              </a:spcAft>
            </a:pPr>
            <a:r>
              <a:rPr lang="en-GB" sz="1100" spc="-1">
                <a:solidFill>
                  <a:srgbClr val="063C67"/>
                </a:solidFill>
                <a:latin typeface="Calibri"/>
                <a:ea typeface="DejaVu Sans"/>
              </a:rPr>
              <a:t>Geluidsdetectie van o.a. geweerschoten o.b.v. Machine Learning</a:t>
            </a:r>
            <a:br>
              <a:rPr sz="1799"/>
            </a:br>
            <a:br>
              <a:rPr sz="1799"/>
            </a:br>
            <a:r>
              <a:rPr lang="en-GB" sz="1100" spc="-1">
                <a:solidFill>
                  <a:srgbClr val="063C67"/>
                </a:solidFill>
                <a:latin typeface="Calibri"/>
                <a:ea typeface="DejaVu Sans"/>
              </a:rPr>
              <a:t>Preprocessing van geluiden</a:t>
            </a:r>
            <a:endParaRPr lang="en-US" sz="1100" spc="-1">
              <a:latin typeface="Arial"/>
            </a:endParaRPr>
          </a:p>
        </p:txBody>
      </p:sp>
      <p:sp>
        <p:nvSpPr>
          <p:cNvPr id="792" name="ZoneTexte 52"/>
          <p:cNvSpPr/>
          <p:nvPr/>
        </p:nvSpPr>
        <p:spPr>
          <a:xfrm>
            <a:off x="1350876" y="4409187"/>
            <a:ext cx="3569190" cy="297678"/>
          </a:xfrm>
          <a:prstGeom prst="rect">
            <a:avLst/>
          </a:prstGeom>
          <a:solidFill>
            <a:schemeClr val="accent2">
              <a:lumMod val="40000"/>
              <a:lumOff val="60000"/>
              <a:alpha val="85000"/>
            </a:schemeClr>
          </a:solidFill>
          <a:ln w="0">
            <a:noFill/>
          </a:ln>
        </p:spPr>
        <p:style>
          <a:lnRef idx="0">
            <a:scrgbClr r="0" g="0" b="0"/>
          </a:lnRef>
          <a:fillRef idx="0">
            <a:scrgbClr r="0" g="0" b="0"/>
          </a:fillRef>
          <a:effectRef idx="0">
            <a:scrgbClr r="0" g="0" b="0"/>
          </a:effectRef>
          <a:fontRef idx="minor"/>
        </p:style>
        <p:txBody>
          <a:bodyPr lIns="119849" tIns="71981" rIns="119849" bIns="71981" anchor="ctr">
            <a:spAutoFit/>
          </a:bodyPr>
          <a:lstStyle/>
          <a:p>
            <a:pPr algn="ctr">
              <a:lnSpc>
                <a:spcPct val="90000"/>
              </a:lnSpc>
              <a:spcAft>
                <a:spcPts val="533"/>
              </a:spcAft>
            </a:pPr>
            <a:r>
              <a:rPr lang="fr-FR" sz="1100" spc="-1">
                <a:solidFill>
                  <a:srgbClr val="063C67"/>
                </a:solidFill>
                <a:latin typeface="Calibri"/>
                <a:ea typeface="DejaVu Sans"/>
              </a:rPr>
              <a:t>Opdracht</a:t>
            </a:r>
            <a:endParaRPr lang="en-US" sz="1100" spc="-1">
              <a:latin typeface="Arial"/>
            </a:endParaRPr>
          </a:p>
        </p:txBody>
      </p:sp>
      <p:sp>
        <p:nvSpPr>
          <p:cNvPr id="793" name="Ellipse 53"/>
          <p:cNvSpPr/>
          <p:nvPr/>
        </p:nvSpPr>
        <p:spPr>
          <a:xfrm>
            <a:off x="1350875" y="2616691"/>
            <a:ext cx="270650" cy="270650"/>
          </a:xfrm>
          <a:prstGeom prst="ellipse">
            <a:avLst/>
          </a:prstGeom>
          <a:solidFill>
            <a:srgbClr val="DC5561"/>
          </a:solidFill>
          <a:ln>
            <a:noFill/>
          </a:ln>
        </p:spPr>
        <p:style>
          <a:lnRef idx="2">
            <a:schemeClr val="accent1">
              <a:shade val="50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buNone/>
            </a:pPr>
            <a:r>
              <a:rPr lang="fr-FR" sz="1200" spc="-1">
                <a:solidFill>
                  <a:srgbClr val="FFFFFF"/>
                </a:solidFill>
                <a:latin typeface="Calibri"/>
                <a:ea typeface="DejaVu Sans"/>
              </a:rPr>
              <a:t>1</a:t>
            </a:r>
            <a:endParaRPr lang="en-US" sz="1200" spc="-1">
              <a:latin typeface="Arial"/>
            </a:endParaRPr>
          </a:p>
        </p:txBody>
      </p:sp>
      <p:sp>
        <p:nvSpPr>
          <p:cNvPr id="794" name="Ellipse 54"/>
          <p:cNvSpPr/>
          <p:nvPr/>
        </p:nvSpPr>
        <p:spPr>
          <a:xfrm>
            <a:off x="1350875" y="3050378"/>
            <a:ext cx="270650" cy="270650"/>
          </a:xfrm>
          <a:prstGeom prst="ellipse">
            <a:avLst/>
          </a:prstGeom>
          <a:solidFill>
            <a:srgbClr val="FFB768"/>
          </a:solidFill>
          <a:ln>
            <a:noFill/>
          </a:ln>
        </p:spPr>
        <p:style>
          <a:lnRef idx="2">
            <a:schemeClr val="accent1">
              <a:shade val="50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buNone/>
            </a:pPr>
            <a:r>
              <a:rPr lang="fr-FR" sz="1200" spc="-1">
                <a:solidFill>
                  <a:srgbClr val="FFFFFF"/>
                </a:solidFill>
                <a:latin typeface="Calibri"/>
                <a:ea typeface="DejaVu Sans"/>
              </a:rPr>
              <a:t>2</a:t>
            </a:r>
            <a:endParaRPr lang="en-US" sz="1200" spc="-1">
              <a:latin typeface="Arial"/>
            </a:endParaRPr>
          </a:p>
        </p:txBody>
      </p:sp>
      <p:sp>
        <p:nvSpPr>
          <p:cNvPr id="795" name="Ellipse 55"/>
          <p:cNvSpPr/>
          <p:nvPr/>
        </p:nvSpPr>
        <p:spPr>
          <a:xfrm>
            <a:off x="1350875" y="3437278"/>
            <a:ext cx="270650" cy="270650"/>
          </a:xfrm>
          <a:prstGeom prst="ellipse">
            <a:avLst/>
          </a:prstGeom>
          <a:solidFill>
            <a:srgbClr val="00C5B6"/>
          </a:solidFill>
          <a:ln>
            <a:noFill/>
          </a:ln>
        </p:spPr>
        <p:style>
          <a:lnRef idx="2">
            <a:schemeClr val="accent1">
              <a:shade val="50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buNone/>
            </a:pPr>
            <a:r>
              <a:rPr lang="fr-FR" sz="1200" spc="-1">
                <a:solidFill>
                  <a:srgbClr val="FFFFFF"/>
                </a:solidFill>
                <a:latin typeface="Calibri"/>
                <a:ea typeface="DejaVu Sans"/>
              </a:rPr>
              <a:t>3</a:t>
            </a:r>
            <a:endParaRPr lang="en-US" sz="1200" spc="-1">
              <a:latin typeface="Arial"/>
            </a:endParaRPr>
          </a:p>
        </p:txBody>
      </p:sp>
      <p:sp>
        <p:nvSpPr>
          <p:cNvPr id="796" name="Ellipse 56"/>
          <p:cNvSpPr/>
          <p:nvPr/>
        </p:nvSpPr>
        <p:spPr>
          <a:xfrm>
            <a:off x="1350875" y="3824177"/>
            <a:ext cx="270650" cy="2706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buNone/>
            </a:pPr>
            <a:r>
              <a:rPr lang="fr-FR" sz="1200" spc="-1">
                <a:solidFill>
                  <a:srgbClr val="FFFFFF"/>
                </a:solidFill>
                <a:latin typeface="Calibri"/>
                <a:ea typeface="DejaVu Sans"/>
              </a:rPr>
              <a:t>4</a:t>
            </a:r>
            <a:endParaRPr lang="en-US" sz="1200" spc="-1">
              <a:latin typeface="Arial"/>
            </a:endParaRPr>
          </a:p>
        </p:txBody>
      </p:sp>
      <p:sp>
        <p:nvSpPr>
          <p:cNvPr id="797" name="ZoneTexte 57"/>
          <p:cNvSpPr/>
          <p:nvPr/>
        </p:nvSpPr>
        <p:spPr>
          <a:xfrm>
            <a:off x="1705383" y="4808520"/>
            <a:ext cx="3227279" cy="1594745"/>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numCol="1" spcCol="0" anchor="t">
            <a:noAutofit/>
          </a:bodyPr>
          <a:lstStyle/>
          <a:p>
            <a:pPr>
              <a:lnSpc>
                <a:spcPct val="90000"/>
              </a:lnSpc>
              <a:spcAft>
                <a:spcPts val="799"/>
              </a:spcAft>
            </a:pPr>
            <a:r>
              <a:rPr lang="nl-NL" sz="1100" spc="-1">
                <a:solidFill>
                  <a:srgbClr val="063C67"/>
                </a:solidFill>
                <a:latin typeface="Calibri"/>
                <a:ea typeface="DejaVu Sans"/>
              </a:rPr>
              <a:t>Samenvoegen van 8 afstudeeropdrachten</a:t>
            </a:r>
            <a:br>
              <a:rPr sz="1799"/>
            </a:br>
            <a:endParaRPr lang="en-US" sz="1100" spc="-1">
              <a:latin typeface="Arial"/>
            </a:endParaRPr>
          </a:p>
          <a:p>
            <a:pPr>
              <a:lnSpc>
                <a:spcPct val="90000"/>
              </a:lnSpc>
              <a:spcAft>
                <a:spcPts val="799"/>
              </a:spcAft>
            </a:pPr>
            <a:r>
              <a:rPr lang="nl-NL" sz="1100" spc="-1">
                <a:solidFill>
                  <a:srgbClr val="063C67"/>
                </a:solidFill>
                <a:latin typeface="Calibri"/>
                <a:ea typeface="DejaVu Sans"/>
              </a:rPr>
              <a:t>PCB ontwerp maken en uitwerken</a:t>
            </a:r>
            <a:r>
              <a:rPr lang="fr-FR" sz="1100" spc="-1">
                <a:solidFill>
                  <a:srgbClr val="1575A1"/>
                </a:solidFill>
                <a:latin typeface="Calibri"/>
                <a:ea typeface="DejaVu Sans"/>
              </a:rPr>
              <a:t> </a:t>
            </a:r>
            <a:br>
              <a:rPr sz="1799"/>
            </a:br>
            <a:endParaRPr lang="en-US" sz="1100" spc="-1">
              <a:latin typeface="Arial"/>
            </a:endParaRPr>
          </a:p>
          <a:p>
            <a:pPr>
              <a:lnSpc>
                <a:spcPct val="90000"/>
              </a:lnSpc>
              <a:spcAft>
                <a:spcPts val="799"/>
              </a:spcAft>
            </a:pPr>
            <a:r>
              <a:rPr lang="nl-NL" sz="1100" spc="-1">
                <a:solidFill>
                  <a:srgbClr val="063C67"/>
                </a:solidFill>
                <a:latin typeface="Calibri"/>
                <a:ea typeface="DejaVu Sans"/>
              </a:rPr>
              <a:t>Machine Learning op embedded devices (focus op energie verbruik)</a:t>
            </a:r>
            <a:br>
              <a:rPr sz="1799"/>
            </a:br>
            <a:br>
              <a:rPr sz="1799"/>
            </a:br>
            <a:r>
              <a:rPr lang="nl-NL" sz="1100" spc="-1">
                <a:solidFill>
                  <a:srgbClr val="063C67"/>
                </a:solidFill>
                <a:latin typeface="Calibri"/>
                <a:ea typeface="DejaVu Sans"/>
              </a:rPr>
              <a:t>Dataoverdracht op een trage verbinding</a:t>
            </a:r>
            <a:endParaRPr lang="en-US" sz="1100" spc="-1">
              <a:latin typeface="Arial"/>
            </a:endParaRPr>
          </a:p>
        </p:txBody>
      </p:sp>
      <p:sp>
        <p:nvSpPr>
          <p:cNvPr id="798" name="Ellipse 58"/>
          <p:cNvSpPr/>
          <p:nvPr/>
        </p:nvSpPr>
        <p:spPr>
          <a:xfrm>
            <a:off x="1350875" y="4761733"/>
            <a:ext cx="270650" cy="270650"/>
          </a:xfrm>
          <a:prstGeom prst="ellipse">
            <a:avLst/>
          </a:prstGeom>
          <a:solidFill>
            <a:srgbClr val="DC5561"/>
          </a:solidFill>
          <a:ln>
            <a:noFill/>
          </a:ln>
        </p:spPr>
        <p:style>
          <a:lnRef idx="2">
            <a:schemeClr val="accent1">
              <a:shade val="50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buNone/>
            </a:pPr>
            <a:r>
              <a:rPr lang="fr-FR" sz="1200" spc="-1">
                <a:solidFill>
                  <a:srgbClr val="FFFFFF"/>
                </a:solidFill>
                <a:latin typeface="Calibri"/>
                <a:ea typeface="DejaVu Sans"/>
              </a:rPr>
              <a:t>1</a:t>
            </a:r>
            <a:endParaRPr lang="en-US" sz="1200" spc="-1">
              <a:latin typeface="Arial"/>
            </a:endParaRPr>
          </a:p>
        </p:txBody>
      </p:sp>
      <p:sp>
        <p:nvSpPr>
          <p:cNvPr id="799" name="Ellipse 59"/>
          <p:cNvSpPr/>
          <p:nvPr/>
        </p:nvSpPr>
        <p:spPr>
          <a:xfrm>
            <a:off x="1350875" y="5195420"/>
            <a:ext cx="270650" cy="270650"/>
          </a:xfrm>
          <a:prstGeom prst="ellipse">
            <a:avLst/>
          </a:prstGeom>
          <a:solidFill>
            <a:srgbClr val="FFB768"/>
          </a:solidFill>
          <a:ln>
            <a:noFill/>
          </a:ln>
        </p:spPr>
        <p:style>
          <a:lnRef idx="2">
            <a:schemeClr val="accent1">
              <a:shade val="50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buNone/>
            </a:pPr>
            <a:r>
              <a:rPr lang="fr-FR" sz="1200" spc="-1">
                <a:solidFill>
                  <a:srgbClr val="FFFFFF"/>
                </a:solidFill>
                <a:latin typeface="Calibri"/>
                <a:ea typeface="DejaVu Sans"/>
              </a:rPr>
              <a:t>2</a:t>
            </a:r>
            <a:endParaRPr lang="en-US" sz="1200" spc="-1">
              <a:latin typeface="Arial"/>
            </a:endParaRPr>
          </a:p>
        </p:txBody>
      </p:sp>
      <p:sp>
        <p:nvSpPr>
          <p:cNvPr id="800" name="Ellipse 60"/>
          <p:cNvSpPr/>
          <p:nvPr/>
        </p:nvSpPr>
        <p:spPr>
          <a:xfrm>
            <a:off x="1350875" y="5604993"/>
            <a:ext cx="270650" cy="270650"/>
          </a:xfrm>
          <a:prstGeom prst="ellipse">
            <a:avLst/>
          </a:prstGeom>
          <a:solidFill>
            <a:srgbClr val="00C5B6"/>
          </a:solidFill>
          <a:ln>
            <a:noFill/>
          </a:ln>
        </p:spPr>
        <p:style>
          <a:lnRef idx="2">
            <a:schemeClr val="accent1">
              <a:shade val="50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buNone/>
            </a:pPr>
            <a:r>
              <a:rPr lang="fr-FR" sz="1200" spc="-1">
                <a:solidFill>
                  <a:srgbClr val="FFFFFF"/>
                </a:solidFill>
                <a:latin typeface="Calibri"/>
                <a:ea typeface="DejaVu Sans"/>
              </a:rPr>
              <a:t>3</a:t>
            </a:r>
            <a:endParaRPr lang="en-US" sz="1200" spc="-1">
              <a:latin typeface="Arial"/>
            </a:endParaRPr>
          </a:p>
        </p:txBody>
      </p:sp>
      <p:sp>
        <p:nvSpPr>
          <p:cNvPr id="801" name="Ellipse 61"/>
          <p:cNvSpPr/>
          <p:nvPr/>
        </p:nvSpPr>
        <p:spPr>
          <a:xfrm>
            <a:off x="1350875" y="6020685"/>
            <a:ext cx="270650" cy="2706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buNone/>
            </a:pPr>
            <a:r>
              <a:rPr lang="fr-FR" sz="1200" spc="-1">
                <a:solidFill>
                  <a:srgbClr val="FFFFFF"/>
                </a:solidFill>
                <a:latin typeface="Calibri"/>
                <a:ea typeface="DejaVu Sans"/>
              </a:rPr>
              <a:t>4</a:t>
            </a:r>
            <a:endParaRPr lang="en-US" sz="1200" spc="-1">
              <a:latin typeface="Arial"/>
            </a:endParaRPr>
          </a:p>
        </p:txBody>
      </p:sp>
      <p:pic>
        <p:nvPicPr>
          <p:cNvPr id="802" name="Picture 2" descr="Chengeta Wildlife"/>
          <p:cNvPicPr/>
          <p:nvPr/>
        </p:nvPicPr>
        <p:blipFill>
          <a:blip r:embed="rId4">
            <a:alphaModFix amt="50000"/>
          </a:blip>
          <a:stretch/>
        </p:blipFill>
        <p:spPr>
          <a:xfrm>
            <a:off x="8732913" y="143776"/>
            <a:ext cx="1585747" cy="290804"/>
          </a:xfrm>
          <a:prstGeom prst="rect">
            <a:avLst/>
          </a:prstGeom>
          <a:ln w="0">
            <a:noFill/>
          </a:ln>
        </p:spPr>
      </p:pic>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4E8CBC0-DD18-C0EC-D02D-0F54C278B8FF}"/>
              </a:ext>
            </a:extLst>
          </p:cNvPr>
          <p:cNvPicPr>
            <a:picLocks noChangeAspect="1"/>
          </p:cNvPicPr>
          <p:nvPr/>
        </p:nvPicPr>
        <p:blipFill>
          <a:blip r:embed="rId2"/>
          <a:stretch>
            <a:fillRect/>
          </a:stretch>
        </p:blipFill>
        <p:spPr>
          <a:xfrm>
            <a:off x="5118910" y="-2589"/>
            <a:ext cx="5624554" cy="6015081"/>
          </a:xfrm>
          <a:prstGeom prst="rect">
            <a:avLst/>
          </a:prstGeom>
        </p:spPr>
      </p:pic>
      <p:sp>
        <p:nvSpPr>
          <p:cNvPr id="2" name="Titel 1">
            <a:extLst>
              <a:ext uri="{FF2B5EF4-FFF2-40B4-BE49-F238E27FC236}">
                <a16:creationId xmlns:a16="http://schemas.microsoft.com/office/drawing/2014/main" id="{6DF8A8B2-1896-1FB7-7C61-8C8CCBDE0670}"/>
              </a:ext>
            </a:extLst>
          </p:cNvPr>
          <p:cNvSpPr>
            <a:spLocks noGrp="1"/>
          </p:cNvSpPr>
          <p:nvPr>
            <p:ph type="title"/>
          </p:nvPr>
        </p:nvSpPr>
        <p:spPr/>
        <p:txBody>
          <a:bodyPr/>
          <a:lstStyle/>
          <a:p>
            <a:r>
              <a:rPr lang="nl-NL" dirty="0"/>
              <a:t>Standaardisatie netten</a:t>
            </a:r>
          </a:p>
        </p:txBody>
      </p:sp>
      <p:sp>
        <p:nvSpPr>
          <p:cNvPr id="3" name="Ondertitel 2">
            <a:extLst>
              <a:ext uri="{FF2B5EF4-FFF2-40B4-BE49-F238E27FC236}">
                <a16:creationId xmlns:a16="http://schemas.microsoft.com/office/drawing/2014/main" id="{6B6C64C0-FBA9-89C0-60F3-2A37EC0F1B52}"/>
              </a:ext>
            </a:extLst>
          </p:cNvPr>
          <p:cNvSpPr>
            <a:spLocks noGrp="1"/>
          </p:cNvSpPr>
          <p:nvPr>
            <p:ph type="subTitle"/>
          </p:nvPr>
        </p:nvSpPr>
        <p:spPr>
          <a:xfrm>
            <a:off x="953586" y="6012492"/>
            <a:ext cx="5008803" cy="508759"/>
          </a:xfrm>
        </p:spPr>
        <p:txBody>
          <a:bodyPr/>
          <a:lstStyle/>
          <a:p>
            <a:r>
              <a:rPr lang="nl-NL" sz="1400" dirty="0">
                <a:hlinkClick r:id="rId3"/>
              </a:rPr>
              <a:t>Capaciteitskaart elektriciteitsnet (netbeheernederland.nl)</a:t>
            </a:r>
            <a:endParaRPr lang="nl-NL" sz="1400" dirty="0"/>
          </a:p>
        </p:txBody>
      </p:sp>
      <p:pic>
        <p:nvPicPr>
          <p:cNvPr id="9218" name="Picture 2" descr="Vanaf 1 Januari 2020 beheert Stedin het elektriciteitsnet op Nieuwland Parc">
            <a:extLst>
              <a:ext uri="{FF2B5EF4-FFF2-40B4-BE49-F238E27FC236}">
                <a16:creationId xmlns:a16="http://schemas.microsoft.com/office/drawing/2014/main" id="{90C907EE-DABF-1AA9-E312-95145ADBDF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4026" y="5135670"/>
            <a:ext cx="2642991" cy="264299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A7A3D721-1753-2BC4-6707-719EB6405479}"/>
              </a:ext>
            </a:extLst>
          </p:cNvPr>
          <p:cNvSpPr txBox="1"/>
          <p:nvPr/>
        </p:nvSpPr>
        <p:spPr>
          <a:xfrm>
            <a:off x="571471" y="1839819"/>
            <a:ext cx="4929555" cy="1754326"/>
          </a:xfrm>
          <a:prstGeom prst="rect">
            <a:avLst/>
          </a:prstGeom>
          <a:noFill/>
        </p:spPr>
        <p:txBody>
          <a:bodyPr wrap="none" rtlCol="0">
            <a:spAutoFit/>
          </a:bodyPr>
          <a:lstStyle/>
          <a:p>
            <a:r>
              <a:rPr lang="nl-NL" dirty="0"/>
              <a:t>Netcongestie</a:t>
            </a:r>
          </a:p>
          <a:p>
            <a:r>
              <a:rPr lang="nl-NL" dirty="0"/>
              <a:t>Aanpassing netten</a:t>
            </a:r>
          </a:p>
          <a:p>
            <a:r>
              <a:rPr lang="nl-NL" dirty="0"/>
              <a:t>Netstations en </a:t>
            </a:r>
            <a:r>
              <a:rPr lang="nl-NL" dirty="0" err="1"/>
              <a:t>tracekabels</a:t>
            </a:r>
            <a:r>
              <a:rPr lang="nl-NL" dirty="0"/>
              <a:t> aan vervanging toe</a:t>
            </a:r>
          </a:p>
          <a:p>
            <a:endParaRPr lang="nl-NL" dirty="0"/>
          </a:p>
          <a:p>
            <a:endParaRPr lang="nl-NL" dirty="0"/>
          </a:p>
          <a:p>
            <a:r>
              <a:rPr lang="nl-NL" dirty="0"/>
              <a:t>Universele standaard</a:t>
            </a:r>
          </a:p>
        </p:txBody>
      </p:sp>
    </p:spTree>
    <p:extLst>
      <p:ext uri="{BB962C8B-B14F-4D97-AF65-F5344CB8AC3E}">
        <p14:creationId xmlns:p14="http://schemas.microsoft.com/office/powerpoint/2010/main" val="1989334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Picture 2" descr="Phidippides - Shell Eco-Marathon - Student Blog - Eurocircuits"/>
          <p:cNvPicPr/>
          <p:nvPr/>
        </p:nvPicPr>
        <p:blipFill>
          <a:blip r:embed="rId3"/>
          <a:stretch/>
        </p:blipFill>
        <p:spPr>
          <a:xfrm>
            <a:off x="379440" y="1506600"/>
            <a:ext cx="8080560" cy="4228560"/>
          </a:xfrm>
          <a:prstGeom prst="rect">
            <a:avLst/>
          </a:prstGeom>
          <a:ln w="0">
            <a:noFill/>
          </a:ln>
        </p:spPr>
      </p:pic>
      <p:sp>
        <p:nvSpPr>
          <p:cNvPr id="389" name="PlaceHolder 1"/>
          <p:cNvSpPr>
            <a:spLocks noGrp="1"/>
          </p:cNvSpPr>
          <p:nvPr>
            <p:ph type="title"/>
          </p:nvPr>
        </p:nvSpPr>
        <p:spPr>
          <a:xfrm>
            <a:off x="609840" y="273240"/>
            <a:ext cx="10963800" cy="1143000"/>
          </a:xfrm>
          <a:prstGeom prst="rect">
            <a:avLst/>
          </a:prstGeom>
          <a:noFill/>
          <a:ln w="0">
            <a:noFill/>
          </a:ln>
        </p:spPr>
        <p:txBody>
          <a:bodyPr lIns="90000" tIns="47160" rIns="90000" bIns="45000" numCol="1" spcCol="0" anchor="ctr">
            <a:noAutofit/>
          </a:bodyPr>
          <a:lstStyle/>
          <a:p>
            <a:pPr indent="0" defTabSz="914400">
              <a:lnSpc>
                <a:spcPct val="90000"/>
              </a:lnSpc>
              <a:buNone/>
              <a:tabLst>
                <a:tab pos="552960" algn="l"/>
                <a:tab pos="1105560" algn="l"/>
                <a:tab pos="1658520" algn="l"/>
                <a:tab pos="2211120" algn="l"/>
                <a:tab pos="2764080" algn="l"/>
                <a:tab pos="3316680" algn="l"/>
                <a:tab pos="3869640" algn="l"/>
                <a:tab pos="4422240" algn="l"/>
                <a:tab pos="4974840" algn="l"/>
                <a:tab pos="5527440" algn="l"/>
                <a:tab pos="6080400" algn="l"/>
                <a:tab pos="6633000" algn="l"/>
                <a:tab pos="7185960" algn="l"/>
                <a:tab pos="7738920" algn="l"/>
                <a:tab pos="8291520" algn="l"/>
                <a:tab pos="8844480" algn="l"/>
                <a:tab pos="9397080" algn="l"/>
                <a:tab pos="9950040" algn="l"/>
                <a:tab pos="10502640" algn="l"/>
              </a:tabLst>
            </a:pPr>
            <a:r>
              <a:rPr lang="en-US" sz="4400" b="0" strike="noStrike" spc="-1">
                <a:solidFill>
                  <a:srgbClr val="FFFFFF"/>
                </a:solidFill>
                <a:latin typeface="Calibri"/>
                <a:ea typeface="MS PGothic"/>
              </a:rPr>
              <a:t>Motorcontroller</a:t>
            </a:r>
            <a:endParaRPr lang="nl-NL" sz="4400" b="0" strike="noStrike" spc="-1">
              <a:solidFill>
                <a:schemeClr val="dk1"/>
              </a:solidFill>
              <a:latin typeface="Arial"/>
            </a:endParaRPr>
          </a:p>
        </p:txBody>
      </p:sp>
      <p:sp>
        <p:nvSpPr>
          <p:cNvPr id="390" name="Rectangle 4"/>
          <p:cNvSpPr/>
          <p:nvPr/>
        </p:nvSpPr>
        <p:spPr>
          <a:xfrm>
            <a:off x="6556680" y="4272840"/>
            <a:ext cx="5252400" cy="1552680"/>
          </a:xfrm>
          <a:prstGeom prst="rect">
            <a:avLst/>
          </a:prstGeom>
          <a:noFill/>
          <a:ln w="0">
            <a:noFill/>
          </a:ln>
        </p:spPr>
        <p:style>
          <a:lnRef idx="0">
            <a:scrgbClr r="0" g="0" b="0"/>
          </a:lnRef>
          <a:fillRef idx="0">
            <a:scrgbClr r="0" g="0" b="0"/>
          </a:fillRef>
          <a:effectRef idx="0">
            <a:scrgbClr r="0" g="0" b="0"/>
          </a:effectRef>
          <a:fontRef idx="minor"/>
        </p:style>
        <p:txBody>
          <a:bodyPr lIns="0" tIns="21240" rIns="0" bIns="0" anchor="ctr">
            <a:noAutofit/>
          </a:bodyPr>
          <a:lstStyle/>
          <a:p>
            <a:pPr defTabSz="914400">
              <a:lnSpc>
                <a:spcPct val="100000"/>
              </a:lnSpc>
              <a:tabLst>
                <a:tab pos="0" algn="l"/>
              </a:tabLst>
            </a:pPr>
            <a:r>
              <a:rPr lang="en-US" sz="1800" b="0" strike="noStrike" spc="-1">
                <a:solidFill>
                  <a:srgbClr val="000000"/>
                </a:solidFill>
                <a:latin typeface="Verdana"/>
                <a:ea typeface="MS PGothic"/>
              </a:rPr>
              <a:t>Ontwikkelen van de motorcontroller voor de quadria voor de Shell Eco Marathon</a:t>
            </a:r>
            <a:endParaRPr lang="nl-NL" sz="1800" b="0" strike="noStrike" spc="-1">
              <a:solidFill>
                <a:srgbClr val="000000"/>
              </a:solidFill>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p:cNvSpPr>
          <p:nvPr>
            <p:ph type="title"/>
          </p:nvPr>
        </p:nvSpPr>
        <p:spPr>
          <a:xfrm>
            <a:off x="364680" y="0"/>
            <a:ext cx="11822040" cy="791640"/>
          </a:xfrm>
          <a:prstGeom prst="rect">
            <a:avLst/>
          </a:prstGeom>
          <a:noFill/>
          <a:ln w="0">
            <a:noFill/>
          </a:ln>
        </p:spPr>
        <p:txBody>
          <a:bodyPr lIns="90000" tIns="45000" rIns="90000" bIns="45000" numCol="1" spcCol="0" anchor="ctr">
            <a:noAutofit/>
          </a:bodyPr>
          <a:lstStyle/>
          <a:p>
            <a:pPr indent="0" defTabSz="914400">
              <a:lnSpc>
                <a:spcPct val="100000"/>
              </a:lnSpc>
              <a:buNone/>
            </a:pPr>
            <a:r>
              <a:rPr lang="nl-NL" sz="3200" b="0" strike="noStrike" spc="-1">
                <a:solidFill>
                  <a:srgbClr val="FFFFFF"/>
                </a:solidFill>
                <a:latin typeface="Calibri"/>
                <a:ea typeface="MS PGothic"/>
              </a:rPr>
              <a:t>Elektropark (HR) Energy opslag</a:t>
            </a:r>
            <a:endParaRPr lang="nl-NL" sz="3200" b="0" strike="noStrike" spc="-1">
              <a:solidFill>
                <a:schemeClr val="dk1"/>
              </a:solidFill>
              <a:latin typeface="Arial"/>
            </a:endParaRPr>
          </a:p>
        </p:txBody>
      </p:sp>
      <p:pic>
        <p:nvPicPr>
          <p:cNvPr id="392" name="Picture 25" descr="Text&#10;&#10;Description automatically generated"/>
          <p:cNvPicPr/>
          <p:nvPr/>
        </p:nvPicPr>
        <p:blipFill>
          <a:blip r:embed="rId2">
            <a:alphaModFix amt="50000"/>
          </a:blip>
          <a:stretch/>
        </p:blipFill>
        <p:spPr>
          <a:xfrm>
            <a:off x="504360" y="1909440"/>
            <a:ext cx="3489840" cy="3934440"/>
          </a:xfrm>
          <a:prstGeom prst="rect">
            <a:avLst/>
          </a:prstGeom>
          <a:ln w="0">
            <a:noFill/>
          </a:ln>
        </p:spPr>
      </p:pic>
      <p:pic>
        <p:nvPicPr>
          <p:cNvPr id="393" name="Picture 26"/>
          <p:cNvPicPr/>
          <p:nvPr/>
        </p:nvPicPr>
        <p:blipFill>
          <a:blip r:embed="rId3">
            <a:alphaModFix amt="50000"/>
          </a:blip>
          <a:stretch/>
        </p:blipFill>
        <p:spPr>
          <a:xfrm>
            <a:off x="5049360" y="1957680"/>
            <a:ext cx="6069960" cy="4555080"/>
          </a:xfrm>
          <a:prstGeom prst="rect">
            <a:avLst/>
          </a:prstGeom>
          <a:ln w="0">
            <a:noFill/>
          </a:ln>
        </p:spPr>
      </p:pic>
      <p:pic>
        <p:nvPicPr>
          <p:cNvPr id="394" name="Picture 27" descr="A picture containing text, electronics&#10;&#10;Description automatically generated"/>
          <p:cNvPicPr/>
          <p:nvPr/>
        </p:nvPicPr>
        <p:blipFill>
          <a:blip r:embed="rId4">
            <a:alphaModFix amt="50000"/>
          </a:blip>
          <a:stretch/>
        </p:blipFill>
        <p:spPr>
          <a:xfrm>
            <a:off x="6669720" y="2402640"/>
            <a:ext cx="1191600" cy="1221480"/>
          </a:xfrm>
          <a:prstGeom prst="rect">
            <a:avLst/>
          </a:prstGeom>
          <a:ln w="0">
            <a:noFill/>
          </a:ln>
        </p:spPr>
      </p:pic>
      <p:pic>
        <p:nvPicPr>
          <p:cNvPr id="395" name="Picture 28" descr="A picture containing outdoor object, solar cell, tiled&#10;&#10;Description automatically generated"/>
          <p:cNvPicPr/>
          <p:nvPr/>
        </p:nvPicPr>
        <p:blipFill>
          <a:blip r:embed="rId5">
            <a:alphaModFix amt="50000"/>
          </a:blip>
          <a:stretch/>
        </p:blipFill>
        <p:spPr>
          <a:xfrm>
            <a:off x="5168520" y="2265840"/>
            <a:ext cx="1100880" cy="1492200"/>
          </a:xfrm>
          <a:prstGeom prst="rect">
            <a:avLst/>
          </a:prstGeom>
          <a:ln w="0">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PlaceHolder 1"/>
          <p:cNvSpPr>
            <a:spLocks noGrp="1"/>
          </p:cNvSpPr>
          <p:nvPr>
            <p:ph type="title"/>
          </p:nvPr>
        </p:nvSpPr>
        <p:spPr>
          <a:xfrm>
            <a:off x="609120" y="273600"/>
            <a:ext cx="10969200" cy="1144440"/>
          </a:xfrm>
          <a:prstGeom prst="rect">
            <a:avLst/>
          </a:prstGeom>
          <a:noFill/>
          <a:ln w="0">
            <a:noFill/>
          </a:ln>
        </p:spPr>
        <p:txBody>
          <a:bodyPr lIns="0" tIns="0" rIns="0" bIns="0" anchor="ctr">
            <a:noAutofit/>
          </a:bodyPr>
          <a:lstStyle/>
          <a:p>
            <a:pPr indent="0" defTabSz="914400">
              <a:lnSpc>
                <a:spcPct val="90000"/>
              </a:lnSpc>
              <a:buNone/>
            </a:pPr>
            <a:r>
              <a:rPr lang="nl-NL" sz="4400" b="0" strike="noStrike" spc="-1">
                <a:solidFill>
                  <a:schemeClr val="dk1"/>
                </a:solidFill>
                <a:latin typeface="Arial"/>
                <a:ea typeface="DejaVu Sans"/>
              </a:rPr>
              <a:t>Hybride verlichting</a:t>
            </a:r>
            <a:endParaRPr lang="nl-NL" sz="4400" b="0" strike="noStrike" spc="-1">
              <a:solidFill>
                <a:schemeClr val="dk1"/>
              </a:solidFill>
              <a:latin typeface="Arial"/>
            </a:endParaRPr>
          </a:p>
        </p:txBody>
      </p:sp>
      <p:pic>
        <p:nvPicPr>
          <p:cNvPr id="399" name="Picture 4" descr="Meer lichtjestours op de FutureLand Ferry | Port of Rotterdam"/>
          <p:cNvPicPr/>
          <p:nvPr/>
        </p:nvPicPr>
        <p:blipFill>
          <a:blip r:embed="rId2"/>
          <a:stretch/>
        </p:blipFill>
        <p:spPr>
          <a:xfrm>
            <a:off x="3600720" y="3772080"/>
            <a:ext cx="5486040" cy="3085920"/>
          </a:xfrm>
          <a:prstGeom prst="rect">
            <a:avLst/>
          </a:prstGeom>
          <a:ln w="0">
            <a:noFill/>
          </a:ln>
        </p:spPr>
      </p:pic>
      <p:pic>
        <p:nvPicPr>
          <p:cNvPr id="400" name="Picture 2" descr="LED verlichting Maasvlakte"/>
          <p:cNvPicPr/>
          <p:nvPr/>
        </p:nvPicPr>
        <p:blipFill>
          <a:blip r:embed="rId3"/>
          <a:stretch/>
        </p:blipFill>
        <p:spPr>
          <a:xfrm>
            <a:off x="5756760" y="1106640"/>
            <a:ext cx="5486040" cy="3085920"/>
          </a:xfrm>
          <a:prstGeom prst="rect">
            <a:avLst/>
          </a:prstGeom>
          <a:ln w="0">
            <a:noFill/>
          </a:ln>
        </p:spPr>
      </p:pic>
      <p:pic>
        <p:nvPicPr>
          <p:cNvPr id="401" name="Afbeelding 3"/>
          <p:cNvPicPr/>
          <p:nvPr/>
        </p:nvPicPr>
        <p:blipFill>
          <a:blip r:embed="rId4"/>
          <a:stretch/>
        </p:blipFill>
        <p:spPr>
          <a:xfrm>
            <a:off x="9183600" y="5187960"/>
            <a:ext cx="2908440" cy="9446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Beoordeling</a:t>
            </a:r>
            <a:endParaRPr lang="nl-NL" sz="4000" b="0" strike="noStrike" spc="-1">
              <a:solidFill>
                <a:schemeClr val="dk1"/>
              </a:solidFill>
              <a:latin typeface="Arial"/>
            </a:endParaRPr>
          </a:p>
        </p:txBody>
      </p:sp>
      <p:sp>
        <p:nvSpPr>
          <p:cNvPr id="125" name="Down Arrow Callout 6"/>
          <p:cNvSpPr/>
          <p:nvPr/>
        </p:nvSpPr>
        <p:spPr>
          <a:xfrm>
            <a:off x="4834440" y="920520"/>
            <a:ext cx="2841840" cy="2738880"/>
          </a:xfrm>
          <a:prstGeom prst="downArrowCallout">
            <a:avLst>
              <a:gd name="adj1" fmla="val 25000"/>
              <a:gd name="adj2" fmla="val 30105"/>
              <a:gd name="adj3" fmla="val 25000"/>
              <a:gd name="adj4" fmla="val 64977"/>
            </a:avLst>
          </a:prstGeom>
          <a:solidFill>
            <a:schemeClr val="bg2">
              <a:lumMod val="50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2400" b="0" strike="noStrike" spc="-1">
                <a:solidFill>
                  <a:srgbClr val="FFFFFF"/>
                </a:solidFill>
                <a:latin typeface="Calibri"/>
                <a:ea typeface="DejaVu Sans"/>
              </a:rPr>
              <a:t>Competentiever-antwoording, zelf- en peerassessment</a:t>
            </a:r>
            <a:endParaRPr lang="nl-NL" sz="2400" b="0" strike="noStrike" spc="-1">
              <a:solidFill>
                <a:srgbClr val="000000"/>
              </a:solidFill>
              <a:latin typeface="Arial"/>
            </a:endParaRPr>
          </a:p>
        </p:txBody>
      </p:sp>
      <p:sp>
        <p:nvSpPr>
          <p:cNvPr id="126" name="Down Arrow Callout 7"/>
          <p:cNvSpPr/>
          <p:nvPr/>
        </p:nvSpPr>
        <p:spPr>
          <a:xfrm>
            <a:off x="7858080" y="920520"/>
            <a:ext cx="3201840" cy="2738880"/>
          </a:xfrm>
          <a:prstGeom prst="downArrowCallout">
            <a:avLst>
              <a:gd name="adj1" fmla="val 25000"/>
              <a:gd name="adj2" fmla="val 29078"/>
              <a:gd name="adj3" fmla="val 25000"/>
              <a:gd name="adj4" fmla="val 64977"/>
            </a:avLst>
          </a:prstGeom>
          <a:solidFill>
            <a:schemeClr val="bg2">
              <a:lumMod val="50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2400" b="0" strike="noStrike" spc="-1">
                <a:solidFill>
                  <a:srgbClr val="FFFFFF"/>
                </a:solidFill>
                <a:latin typeface="Calibri"/>
                <a:ea typeface="DejaVu Sans"/>
              </a:rPr>
              <a:t>Ontwerp op niveau?</a:t>
            </a:r>
            <a:endParaRPr lang="nl-NL" sz="2400" b="0" strike="noStrike" spc="-1">
              <a:solidFill>
                <a:srgbClr val="000000"/>
              </a:solidFill>
              <a:latin typeface="Arial"/>
            </a:endParaRPr>
          </a:p>
          <a:p>
            <a:pPr algn="ctr" defTabSz="914400">
              <a:lnSpc>
                <a:spcPct val="100000"/>
              </a:lnSpc>
            </a:pPr>
            <a:r>
              <a:rPr lang="nl-NL" sz="2400" b="0" strike="noStrike" spc="-1">
                <a:solidFill>
                  <a:srgbClr val="FFFFFF"/>
                </a:solidFill>
                <a:latin typeface="Calibri"/>
                <a:ea typeface="DejaVu Sans"/>
              </a:rPr>
              <a:t>Voldoen de producten aan de requirements?</a:t>
            </a:r>
            <a:endParaRPr lang="nl-NL" sz="2400" b="0" strike="noStrike" spc="-1">
              <a:solidFill>
                <a:srgbClr val="000000"/>
              </a:solidFill>
              <a:latin typeface="Arial"/>
            </a:endParaRPr>
          </a:p>
        </p:txBody>
      </p:sp>
      <p:sp>
        <p:nvSpPr>
          <p:cNvPr id="127" name="Down Arrow Callout 8"/>
          <p:cNvSpPr/>
          <p:nvPr/>
        </p:nvSpPr>
        <p:spPr>
          <a:xfrm>
            <a:off x="1558800" y="3789000"/>
            <a:ext cx="9500760" cy="1189080"/>
          </a:xfrm>
          <a:prstGeom prst="downArrowCallout">
            <a:avLst>
              <a:gd name="adj1" fmla="val 25000"/>
              <a:gd name="adj2" fmla="val 45503"/>
              <a:gd name="adj3" fmla="val 25000"/>
              <a:gd name="adj4" fmla="val 64977"/>
            </a:avLst>
          </a:prstGeom>
          <a:solidFill>
            <a:schemeClr val="bg2">
              <a:lumMod val="90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3200" b="0" strike="noStrike" spc="-1">
                <a:solidFill>
                  <a:srgbClr val="000000"/>
                </a:solidFill>
                <a:latin typeface="Calibri"/>
                <a:ea typeface="DejaVu Sans"/>
              </a:rPr>
              <a:t>Assessment (m.b.v. rubric)</a:t>
            </a:r>
            <a:endParaRPr lang="nl-NL" sz="3200" b="0" strike="noStrike" spc="-1">
              <a:solidFill>
                <a:srgbClr val="000000"/>
              </a:solidFill>
              <a:latin typeface="Arial"/>
            </a:endParaRPr>
          </a:p>
        </p:txBody>
      </p:sp>
      <p:sp>
        <p:nvSpPr>
          <p:cNvPr id="128" name="Oval 9"/>
          <p:cNvSpPr/>
          <p:nvPr/>
        </p:nvSpPr>
        <p:spPr>
          <a:xfrm>
            <a:off x="5455800" y="5096880"/>
            <a:ext cx="1707120" cy="1603440"/>
          </a:xfrm>
          <a:prstGeom prst="ellipse">
            <a:avLst/>
          </a:prstGeom>
          <a:solidFill>
            <a:schemeClr val="accent3">
              <a:lumMod val="75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3600" b="0" strike="noStrike" spc="-1">
                <a:solidFill>
                  <a:srgbClr val="FFFFFF"/>
                </a:solidFill>
                <a:latin typeface="Calibri"/>
                <a:ea typeface="DejaVu Sans"/>
              </a:rPr>
              <a:t>Cijfer</a:t>
            </a:r>
            <a:endParaRPr lang="nl-NL" sz="3600" b="0" strike="noStrike" spc="-1">
              <a:solidFill>
                <a:srgbClr val="000000"/>
              </a:solidFill>
              <a:latin typeface="Arial"/>
            </a:endParaRPr>
          </a:p>
        </p:txBody>
      </p:sp>
      <p:sp>
        <p:nvSpPr>
          <p:cNvPr id="129" name="Down Arrow Callout 10"/>
          <p:cNvSpPr/>
          <p:nvPr/>
        </p:nvSpPr>
        <p:spPr>
          <a:xfrm>
            <a:off x="1558800" y="920520"/>
            <a:ext cx="3093840" cy="2738880"/>
          </a:xfrm>
          <a:prstGeom prst="downArrowCallout">
            <a:avLst>
              <a:gd name="adj1" fmla="val 25000"/>
              <a:gd name="adj2" fmla="val 28565"/>
              <a:gd name="adj3" fmla="val 25000"/>
              <a:gd name="adj4" fmla="val 64977"/>
            </a:avLst>
          </a:prstGeom>
          <a:solidFill>
            <a:schemeClr val="bg2">
              <a:lumMod val="50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2400" b="0" strike="noStrike" spc="-1">
                <a:solidFill>
                  <a:srgbClr val="FFFFFF"/>
                </a:solidFill>
                <a:latin typeface="Calibri"/>
                <a:ea typeface="DejaVu Sans"/>
              </a:rPr>
              <a:t>Voortgang door de weken heen (vastgelegd in logboek, documentatie, notulen, etc...) </a:t>
            </a:r>
            <a:endParaRPr lang="nl-NL" sz="2400" b="0" strike="noStrike" spc="-1">
              <a:solidFill>
                <a:srgbClr val="000000"/>
              </a:solidFill>
              <a:latin typeface="Arial"/>
            </a:endParaRPr>
          </a:p>
        </p:txBody>
      </p:sp>
      <p:sp>
        <p:nvSpPr>
          <p:cNvPr id="2" name="PlaceHolder 3">
            <a:extLst>
              <a:ext uri="{FF2B5EF4-FFF2-40B4-BE49-F238E27FC236}">
                <a16:creationId xmlns:a16="http://schemas.microsoft.com/office/drawing/2014/main" id="{4C51B76C-9BCA-64E9-13C9-DCF8B003F05F}"/>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364680" y="0"/>
            <a:ext cx="11822040" cy="791640"/>
          </a:xfrm>
          <a:prstGeom prst="rect">
            <a:avLst/>
          </a:prstGeom>
          <a:noFill/>
          <a:ln w="0">
            <a:noFill/>
          </a:ln>
        </p:spPr>
        <p:txBody>
          <a:bodyPr lIns="90000" tIns="45000" rIns="90000" bIns="45000" numCol="1" spcCol="0" anchor="ctr">
            <a:noAutofit/>
          </a:bodyPr>
          <a:lstStyle/>
          <a:p>
            <a:pPr indent="0" defTabSz="914400">
              <a:lnSpc>
                <a:spcPct val="100000"/>
              </a:lnSpc>
              <a:buNone/>
            </a:pPr>
            <a:r>
              <a:rPr lang="nl-NL" sz="3200" b="0" strike="noStrike" spc="-1">
                <a:solidFill>
                  <a:schemeClr val="lt1"/>
                </a:solidFill>
                <a:latin typeface="Calibri"/>
                <a:ea typeface="DejaVu Sans"/>
              </a:rPr>
              <a:t>Toepassingsgebied vergasser/electrolyser (</a:t>
            </a:r>
            <a:r>
              <a:rPr lang="nl-NL" sz="3200" b="0" strike="noStrike" spc="-1">
                <a:solidFill>
                  <a:srgbClr val="FFFFFF"/>
                </a:solidFill>
                <a:latin typeface="Calibri"/>
                <a:ea typeface="MS PGothic"/>
              </a:rPr>
              <a:t>Uniper)</a:t>
            </a:r>
            <a:endParaRPr lang="nl-NL" sz="3200" b="0" strike="noStrike" spc="-1">
              <a:solidFill>
                <a:schemeClr val="dk1"/>
              </a:solidFill>
              <a:latin typeface="Arial"/>
            </a:endParaRPr>
          </a:p>
        </p:txBody>
      </p:sp>
      <p:pic>
        <p:nvPicPr>
          <p:cNvPr id="403" name="Picture 4" descr="Logo"/>
          <p:cNvPicPr/>
          <p:nvPr/>
        </p:nvPicPr>
        <p:blipFill>
          <a:blip r:embed="rId3"/>
          <a:stretch/>
        </p:blipFill>
        <p:spPr>
          <a:xfrm>
            <a:off x="10931400" y="5103000"/>
            <a:ext cx="1257120" cy="1047240"/>
          </a:xfrm>
          <a:prstGeom prst="rect">
            <a:avLst/>
          </a:prstGeom>
          <a:ln w="0">
            <a:noFill/>
          </a:ln>
        </p:spPr>
      </p:pic>
      <p:pic>
        <p:nvPicPr>
          <p:cNvPr id="404" name="Picture 6" descr="Hydrogen | Uniper"/>
          <p:cNvPicPr/>
          <p:nvPr/>
        </p:nvPicPr>
        <p:blipFill>
          <a:blip r:embed="rId4"/>
          <a:stretch/>
        </p:blipFill>
        <p:spPr>
          <a:xfrm>
            <a:off x="218520" y="1466640"/>
            <a:ext cx="5409360" cy="3039840"/>
          </a:xfrm>
          <a:prstGeom prst="rect">
            <a:avLst/>
          </a:prstGeom>
          <a:ln w="0">
            <a:noFill/>
          </a:ln>
        </p:spPr>
      </p:pic>
      <p:pic>
        <p:nvPicPr>
          <p:cNvPr id="405" name="Picture 8" descr="Hydrogen | Uniper"/>
          <p:cNvPicPr/>
          <p:nvPr/>
        </p:nvPicPr>
        <p:blipFill>
          <a:blip r:embed="rId5"/>
          <a:stretch/>
        </p:blipFill>
        <p:spPr>
          <a:xfrm>
            <a:off x="6635520" y="1128240"/>
            <a:ext cx="4133520" cy="4133520"/>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Picture 2" descr="Charal IMOCA 60: V2 Foils in Action - Catamaran Racing , News &amp; Design"/>
          <p:cNvPicPr/>
          <p:nvPr/>
        </p:nvPicPr>
        <p:blipFill>
          <a:blip r:embed="rId2"/>
          <a:stretch/>
        </p:blipFill>
        <p:spPr>
          <a:xfrm>
            <a:off x="182520" y="1363680"/>
            <a:ext cx="7651440" cy="4647960"/>
          </a:xfrm>
          <a:prstGeom prst="rect">
            <a:avLst/>
          </a:prstGeom>
          <a:ln w="0">
            <a:noFill/>
          </a:ln>
        </p:spPr>
      </p:pic>
      <p:sp>
        <p:nvSpPr>
          <p:cNvPr id="411" name="PlaceHolder 1"/>
          <p:cNvSpPr>
            <a:spLocks noGrp="1"/>
          </p:cNvSpPr>
          <p:nvPr>
            <p:ph type="title"/>
          </p:nvPr>
        </p:nvSpPr>
        <p:spPr>
          <a:xfrm>
            <a:off x="365040" y="0"/>
            <a:ext cx="11823480" cy="792720"/>
          </a:xfrm>
          <a:prstGeom prst="rect">
            <a:avLst/>
          </a:prstGeom>
          <a:noFill/>
          <a:ln w="0">
            <a:noFill/>
          </a:ln>
        </p:spPr>
        <p:txBody>
          <a:bodyPr lIns="0" tIns="0" rIns="0" bIns="0" anchor="ctr">
            <a:noAutofit/>
          </a:bodyPr>
          <a:lstStyle/>
          <a:p>
            <a:pPr indent="0" defTabSz="914400">
              <a:lnSpc>
                <a:spcPct val="90000"/>
              </a:lnSpc>
              <a:buNone/>
            </a:pPr>
            <a:r>
              <a:rPr lang="nl-NL" sz="4400" b="0" strike="noStrike" spc="-1">
                <a:solidFill>
                  <a:schemeClr val="dk1"/>
                </a:solidFill>
                <a:latin typeface="Arial"/>
                <a:ea typeface="DejaVu Sans"/>
              </a:rPr>
              <a:t>RAAST</a:t>
            </a:r>
            <a:endParaRPr lang="nl-NL" sz="4400" b="0" strike="noStrike" spc="-1">
              <a:solidFill>
                <a:schemeClr val="dk1"/>
              </a:solidFill>
              <a:latin typeface="Arial"/>
            </a:endParaRPr>
          </a:p>
        </p:txBody>
      </p:sp>
      <p:sp>
        <p:nvSpPr>
          <p:cNvPr id="412" name="Tekstvak 4"/>
          <p:cNvSpPr/>
          <p:nvPr/>
        </p:nvSpPr>
        <p:spPr>
          <a:xfrm>
            <a:off x="7966080" y="1523520"/>
            <a:ext cx="3958920" cy="17528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2720" indent="-342720" defTabSz="914400">
              <a:lnSpc>
                <a:spcPct val="100000"/>
              </a:lnSpc>
              <a:buClr>
                <a:srgbClr val="000000"/>
              </a:buClr>
              <a:buFont typeface="Arial"/>
              <a:buChar char="•"/>
            </a:pPr>
            <a:r>
              <a:rPr lang="nl-NL" sz="1800" b="0" strike="noStrike" spc="-1" dirty="0">
                <a:solidFill>
                  <a:schemeClr val="dk1"/>
                </a:solidFill>
                <a:latin typeface="Arial"/>
                <a:ea typeface="DejaVu Sans"/>
              </a:rPr>
              <a:t>BMS</a:t>
            </a:r>
            <a:endParaRPr lang="nl-NL" sz="1800" b="0" strike="noStrike" spc="-1" dirty="0">
              <a:solidFill>
                <a:srgbClr val="000000"/>
              </a:solidFill>
              <a:latin typeface="Arial"/>
            </a:endParaRPr>
          </a:p>
          <a:p>
            <a:pPr marL="342720" indent="-342720" defTabSz="914400">
              <a:lnSpc>
                <a:spcPct val="100000"/>
              </a:lnSpc>
              <a:buClr>
                <a:srgbClr val="000000"/>
              </a:buClr>
              <a:buFont typeface="Arial"/>
              <a:buChar char="•"/>
            </a:pPr>
            <a:r>
              <a:rPr lang="nl-NL" sz="1800" b="0" strike="noStrike" spc="-1" dirty="0" err="1">
                <a:solidFill>
                  <a:schemeClr val="dk1"/>
                </a:solidFill>
                <a:latin typeface="Arial"/>
                <a:ea typeface="DejaVu Sans"/>
              </a:rPr>
              <a:t>Can</a:t>
            </a:r>
            <a:r>
              <a:rPr lang="nl-NL" sz="1800" b="0" strike="noStrike" spc="-1" dirty="0">
                <a:solidFill>
                  <a:schemeClr val="dk1"/>
                </a:solidFill>
                <a:latin typeface="Arial"/>
                <a:ea typeface="DejaVu Sans"/>
              </a:rPr>
              <a:t> communicatie</a:t>
            </a:r>
            <a:endParaRPr lang="nl-NL" sz="1800" b="0" strike="noStrike" spc="-1" dirty="0">
              <a:solidFill>
                <a:srgbClr val="000000"/>
              </a:solidFill>
              <a:latin typeface="Arial"/>
            </a:endParaRPr>
          </a:p>
          <a:p>
            <a:pPr marL="342720" indent="-342720" defTabSz="914400">
              <a:lnSpc>
                <a:spcPct val="100000"/>
              </a:lnSpc>
              <a:buClr>
                <a:srgbClr val="000000"/>
              </a:buClr>
              <a:buFont typeface="Arial"/>
              <a:buChar char="•"/>
            </a:pPr>
            <a:r>
              <a:rPr lang="nl-NL" sz="1800" b="0" strike="noStrike" spc="-1" dirty="0">
                <a:solidFill>
                  <a:schemeClr val="dk1"/>
                </a:solidFill>
                <a:latin typeface="Arial"/>
                <a:ea typeface="DejaVu Sans"/>
              </a:rPr>
              <a:t>Sensorboards</a:t>
            </a:r>
            <a:endParaRPr lang="nl-NL" sz="1800" b="0" strike="noStrike" spc="-1" dirty="0">
              <a:solidFill>
                <a:srgbClr val="000000"/>
              </a:solidFill>
              <a:latin typeface="Arial"/>
            </a:endParaRPr>
          </a:p>
          <a:p>
            <a:pPr marL="342720" indent="-342720" defTabSz="914400">
              <a:lnSpc>
                <a:spcPct val="100000"/>
              </a:lnSpc>
              <a:buClr>
                <a:srgbClr val="000000"/>
              </a:buClr>
              <a:buFont typeface="Arial"/>
              <a:buChar char="•"/>
            </a:pPr>
            <a:r>
              <a:rPr lang="nl-NL" sz="1800" b="0" strike="noStrike" spc="-1" dirty="0">
                <a:solidFill>
                  <a:schemeClr val="dk1"/>
                </a:solidFill>
                <a:latin typeface="Arial"/>
                <a:ea typeface="DejaVu Sans"/>
              </a:rPr>
              <a:t>MCU</a:t>
            </a:r>
            <a:endParaRPr lang="nl-NL" sz="1800" b="0" strike="noStrike" spc="-1" dirty="0">
              <a:solidFill>
                <a:srgbClr val="000000"/>
              </a:solidFill>
              <a:latin typeface="Arial"/>
            </a:endParaRPr>
          </a:p>
          <a:p>
            <a:pPr defTabSz="914400">
              <a:lnSpc>
                <a:spcPct val="100000"/>
              </a:lnSpc>
            </a:pPr>
            <a:endParaRPr lang="nl-NL" sz="1800" b="0" strike="noStrike" spc="-1" dirty="0">
              <a:solidFill>
                <a:srgbClr val="000000"/>
              </a:solidFill>
              <a:latin typeface="Arial"/>
            </a:endParaRPr>
          </a:p>
          <a:p>
            <a:pPr defTabSz="914400">
              <a:lnSpc>
                <a:spcPct val="100000"/>
              </a:lnSpc>
            </a:pPr>
            <a:endParaRPr lang="nl-NL" sz="1800" b="0" strike="noStrike" spc="-1" dirty="0">
              <a:solidFill>
                <a:srgbClr val="000000"/>
              </a:solidFill>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PlaceHolder 1"/>
          <p:cNvSpPr>
            <a:spLocks noGrp="1"/>
          </p:cNvSpPr>
          <p:nvPr>
            <p:ph type="title"/>
          </p:nvPr>
        </p:nvSpPr>
        <p:spPr>
          <a:xfrm>
            <a:off x="366172" y="893"/>
            <a:ext cx="11819681" cy="792154"/>
          </a:xfrm>
          <a:prstGeom prst="rect">
            <a:avLst/>
          </a:prstGeom>
          <a:noFill/>
          <a:ln w="0">
            <a:noFill/>
          </a:ln>
        </p:spPr>
        <p:txBody>
          <a:bodyPr lIns="89977" tIns="44988" rIns="89977" bIns="44988" numCol="1" spcCol="0" anchor="ctr">
            <a:noAutofit/>
          </a:bodyPr>
          <a:lstStyle/>
          <a:p>
            <a:pPr>
              <a:lnSpc>
                <a:spcPct val="100000"/>
              </a:lnSpc>
              <a:buNone/>
            </a:pPr>
            <a:r>
              <a:rPr lang="nl-NL" spc="-1">
                <a:solidFill>
                  <a:srgbClr val="FFFFFF"/>
                </a:solidFill>
                <a:latin typeface="Calibri"/>
                <a:ea typeface="MS PGothic"/>
              </a:rPr>
              <a:t>FPSO elektrificatie</a:t>
            </a:r>
            <a:endParaRPr lang="en-US" spc="-1">
              <a:latin typeface="Arial"/>
            </a:endParaRPr>
          </a:p>
        </p:txBody>
      </p:sp>
      <p:pic>
        <p:nvPicPr>
          <p:cNvPr id="720" name="Picture 23" descr="Logo&#10;&#10;Description automatically generated"/>
          <p:cNvPicPr/>
          <p:nvPr/>
        </p:nvPicPr>
        <p:blipFill>
          <a:blip r:embed="rId2">
            <a:alphaModFix amt="50000"/>
          </a:blip>
          <a:stretch/>
        </p:blipFill>
        <p:spPr>
          <a:xfrm>
            <a:off x="9509590" y="5952302"/>
            <a:ext cx="1636854" cy="904085"/>
          </a:xfrm>
          <a:prstGeom prst="rect">
            <a:avLst/>
          </a:prstGeom>
          <a:ln w="0">
            <a:noFill/>
          </a:ln>
        </p:spPr>
      </p:pic>
      <p:pic>
        <p:nvPicPr>
          <p:cNvPr id="721" name="Picture 24" descr="A picture containing water, boat, outdoor, watercraft&#10;&#10;Description automatically generated"/>
          <p:cNvPicPr/>
          <p:nvPr/>
        </p:nvPicPr>
        <p:blipFill>
          <a:blip r:embed="rId3">
            <a:alphaModFix amt="50000"/>
          </a:blip>
          <a:stretch/>
        </p:blipFill>
        <p:spPr>
          <a:xfrm>
            <a:off x="4285911" y="2601936"/>
            <a:ext cx="6661865" cy="2817346"/>
          </a:xfrm>
          <a:prstGeom prst="rect">
            <a:avLst/>
          </a:prstGeom>
          <a:ln w="0">
            <a:noFill/>
          </a:ln>
        </p:spPr>
      </p:pic>
      <p:sp>
        <p:nvSpPr>
          <p:cNvPr id="722" name="TextBox 1"/>
          <p:cNvSpPr/>
          <p:nvPr/>
        </p:nvSpPr>
        <p:spPr>
          <a:xfrm>
            <a:off x="315066" y="1563966"/>
            <a:ext cx="4690574" cy="367725"/>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none" lIns="89977" tIns="44988" rIns="89977" bIns="44988" numCol="1" spcCol="0" anchor="t">
            <a:spAutoFit/>
          </a:bodyPr>
          <a:lstStyle/>
          <a:p>
            <a:pPr>
              <a:lnSpc>
                <a:spcPct val="100000"/>
              </a:lnSpc>
              <a:buNone/>
            </a:pPr>
            <a:r>
              <a:rPr lang="en-US" sz="1799" spc="-1" dirty="0" err="1">
                <a:solidFill>
                  <a:srgbClr val="000000"/>
                </a:solidFill>
                <a:latin typeface="Arial"/>
                <a:ea typeface="MS PGothic"/>
              </a:rPr>
              <a:t>Optimisation</a:t>
            </a:r>
            <a:r>
              <a:rPr lang="en-US" sz="1799" spc="-1" dirty="0">
                <a:solidFill>
                  <a:srgbClr val="000000"/>
                </a:solidFill>
                <a:latin typeface="Arial"/>
                <a:ea typeface="MS PGothic"/>
              </a:rPr>
              <a:t> of AC and DC undersea cables</a:t>
            </a:r>
            <a:endParaRPr lang="en-US" sz="1799" spc="-1" dirty="0">
              <a:latin typeface="Arial"/>
            </a:endParaRPr>
          </a:p>
        </p:txBody>
      </p:sp>
      <p:pic>
        <p:nvPicPr>
          <p:cNvPr id="2050" name="Picture 2" descr="Logo da UTAD">
            <a:extLst>
              <a:ext uri="{FF2B5EF4-FFF2-40B4-BE49-F238E27FC236}">
                <a16:creationId xmlns:a16="http://schemas.microsoft.com/office/drawing/2014/main" id="{F9233722-0D84-13A5-7150-0A9152B6E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7002" y="4657282"/>
            <a:ext cx="2466975" cy="76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Wat nu te doen?</a:t>
            </a:r>
            <a:endParaRPr lang="nl-NL" sz="4000" b="0" strike="noStrike" spc="-1">
              <a:solidFill>
                <a:schemeClr val="dk1"/>
              </a:solidFill>
              <a:latin typeface="Arial"/>
            </a:endParaRPr>
          </a:p>
        </p:txBody>
      </p:sp>
      <p:sp>
        <p:nvSpPr>
          <p:cNvPr id="415" name="PlaceHolder 2"/>
          <p:cNvSpPr>
            <a:spLocks noGrp="1"/>
          </p:cNvSpPr>
          <p:nvPr>
            <p:ph/>
          </p:nvPr>
        </p:nvSpPr>
        <p:spPr>
          <a:xfrm>
            <a:off x="685440" y="1129680"/>
            <a:ext cx="11229120" cy="5415120"/>
          </a:xfrm>
          <a:prstGeom prst="rect">
            <a:avLst/>
          </a:prstGeom>
          <a:noFill/>
          <a:ln w="0">
            <a:noFill/>
          </a:ln>
        </p:spPr>
        <p:txBody>
          <a:bodyPr lIns="90000" tIns="45000" rIns="90000" bIns="45000" anchor="t">
            <a:noAutofit/>
          </a:bodyPr>
          <a:lstStyle/>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Inschrijven d.m.v. lijst met voorkeuren 1, 2, 3</a:t>
            </a:r>
            <a:endParaRPr lang="nl-NL" sz="24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2000" b="0" strike="noStrike" spc="-1" dirty="0">
                <a:solidFill>
                  <a:srgbClr val="000000"/>
                </a:solidFill>
                <a:latin typeface="Calibri"/>
                <a:ea typeface="DejaVu Sans"/>
              </a:rPr>
              <a:t>Vul meerdere keren 1, 2 of 3 als je dat wilt!</a:t>
            </a:r>
            <a:endParaRPr lang="nl-NL" sz="2000" b="0" strike="noStrike" spc="-1" dirty="0">
              <a:solidFill>
                <a:schemeClr val="dk1"/>
              </a:solidFill>
              <a:latin typeface="Arial"/>
            </a:endParaRPr>
          </a:p>
          <a:p>
            <a:pPr marL="457200" indent="-457200">
              <a:spcBef>
                <a:spcPts val="1001"/>
              </a:spcBef>
              <a:buClr>
                <a:srgbClr val="000000"/>
              </a:buClr>
              <a:buFont typeface="Arial"/>
              <a:buChar char="•"/>
            </a:pPr>
            <a:r>
              <a:rPr lang="nl-NL" sz="2400" b="0" strike="noStrike" spc="-1" dirty="0">
                <a:solidFill>
                  <a:srgbClr val="000000"/>
                </a:solidFill>
                <a:latin typeface="Calibri"/>
                <a:ea typeface="DejaVu Sans"/>
              </a:rPr>
              <a:t>Uiterlijk voor</a:t>
            </a:r>
            <a:r>
              <a:rPr lang="nl-NL" sz="2400" spc="-1" dirty="0">
                <a:solidFill>
                  <a:srgbClr val="000000"/>
                </a:solidFill>
                <a:latin typeface="Calibri"/>
                <a:ea typeface="DejaVu Sans"/>
              </a:rPr>
              <a:t> donderdag 1 februari </a:t>
            </a:r>
            <a:r>
              <a:rPr lang="nl-NL" sz="2400" b="0" strike="noStrike" spc="-1" dirty="0">
                <a:solidFill>
                  <a:srgbClr val="000000"/>
                </a:solidFill>
                <a:latin typeface="Calibri"/>
                <a:ea typeface="DejaVu Sans"/>
              </a:rPr>
              <a:t>18:00 Form </a:t>
            </a:r>
            <a:r>
              <a:rPr lang="nl-NL" sz="2400" b="0" strike="noStrike" spc="-1">
                <a:solidFill>
                  <a:srgbClr val="000000"/>
                </a:solidFill>
                <a:latin typeface="Calibri"/>
                <a:ea typeface="DejaVu Sans"/>
              </a:rPr>
              <a:t>invullen (https://forms.office.com/e/maPADLH3cV)</a:t>
            </a:r>
            <a:endParaRPr lang="nl-NL" sz="2400" b="0" strike="noStrike" spc="-1" dirty="0">
              <a:solidFill>
                <a:schemeClr val="dk1"/>
              </a:solidFill>
              <a:latin typeface="Arial"/>
            </a:endParaRPr>
          </a:p>
          <a:p>
            <a:pPr marL="457200" indent="-457200">
              <a:spcBef>
                <a:spcPts val="1001"/>
              </a:spcBef>
              <a:buClr>
                <a:srgbClr val="000000"/>
              </a:buClr>
              <a:buFont typeface="Arial"/>
              <a:buChar char="•"/>
            </a:pPr>
            <a:r>
              <a:rPr lang="nl-NL" sz="2400" b="0" strike="noStrike" spc="-1" dirty="0">
                <a:solidFill>
                  <a:srgbClr val="000000"/>
                </a:solidFill>
                <a:latin typeface="Calibri"/>
                <a:ea typeface="DejaVu Sans"/>
              </a:rPr>
              <a:t>Uiterlijk </a:t>
            </a:r>
            <a:r>
              <a:rPr lang="nl-NL" sz="2400" spc="-1" dirty="0">
                <a:solidFill>
                  <a:srgbClr val="000000"/>
                </a:solidFill>
                <a:latin typeface="Calibri"/>
                <a:ea typeface="DejaVu Sans"/>
              </a:rPr>
              <a:t>maandag 5 februari</a:t>
            </a:r>
            <a:r>
              <a:rPr lang="nl-NL" sz="2400" b="0" strike="noStrike" spc="-1" dirty="0">
                <a:solidFill>
                  <a:srgbClr val="000000"/>
                </a:solidFill>
                <a:latin typeface="Calibri"/>
                <a:ea typeface="DejaVu Sans"/>
              </a:rPr>
              <a:t> wordt je ingedeeld</a:t>
            </a:r>
            <a:endParaRPr lang="nl-NL" sz="2400" b="0" strike="noStrike" spc="-1" dirty="0">
              <a:solidFill>
                <a:schemeClr val="dk1"/>
              </a:solidFill>
              <a:latin typeface="Arial"/>
            </a:endParaRPr>
          </a:p>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Kennismaken met je team</a:t>
            </a:r>
            <a:endParaRPr lang="nl-NL" sz="2400" b="0" strike="noStrike" spc="-1" dirty="0">
              <a:solidFill>
                <a:schemeClr val="dk1"/>
              </a:solidFill>
              <a:latin typeface="Arial"/>
            </a:endParaRPr>
          </a:p>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Afspreken met docentbegeleider</a:t>
            </a:r>
            <a:endParaRPr lang="nl-NL" sz="24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2000" b="0" strike="noStrike" spc="-1" dirty="0">
                <a:solidFill>
                  <a:srgbClr val="000000"/>
                </a:solidFill>
                <a:latin typeface="Calibri"/>
                <a:ea typeface="DejaVu Sans"/>
              </a:rPr>
              <a:t>Wordt met indeling bekend gemaakt</a:t>
            </a:r>
            <a:endParaRPr lang="nl-NL" sz="2000" b="0" strike="noStrike" spc="-1" dirty="0">
              <a:solidFill>
                <a:schemeClr val="dk1"/>
              </a:solidFill>
              <a:latin typeface="Arial"/>
            </a:endParaRPr>
          </a:p>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Afspreken met opdrachtgever</a:t>
            </a:r>
            <a:endParaRPr lang="nl-NL" sz="24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2000" b="0" strike="noStrike" spc="-1" dirty="0">
                <a:solidFill>
                  <a:srgbClr val="000000"/>
                </a:solidFill>
                <a:latin typeface="Calibri"/>
                <a:ea typeface="DejaVu Sans"/>
              </a:rPr>
              <a:t>Wordt met indeling bekend gemaakt</a:t>
            </a:r>
            <a:endParaRPr lang="nl-NL" sz="2000" b="0" strike="noStrike" spc="-1" dirty="0">
              <a:solidFill>
                <a:schemeClr val="dk1"/>
              </a:solidFill>
              <a:latin typeface="Arial"/>
            </a:endParaRPr>
          </a:p>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Aan de slag... (zie deadlines in planning!)</a:t>
            </a:r>
            <a:endParaRPr lang="nl-NL" sz="24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2000" b="0" strike="noStrike" spc="-1" dirty="0">
                <a:solidFill>
                  <a:srgbClr val="000000"/>
                </a:solidFill>
                <a:latin typeface="Calibri"/>
                <a:ea typeface="DejaVu Sans"/>
              </a:rPr>
              <a:t>Plan van Aanpak opstellen</a:t>
            </a:r>
            <a:endParaRPr lang="nl-NL" sz="20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1800" b="0" strike="noStrike" spc="-1" dirty="0">
                <a:solidFill>
                  <a:srgbClr val="000000"/>
                </a:solidFill>
                <a:latin typeface="Calibri"/>
                <a:ea typeface="DejaVu Sans"/>
              </a:rPr>
              <a:t>…</a:t>
            </a:r>
            <a:endParaRPr lang="nl-NL" sz="18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600" b="0" strike="noStrike" spc="-1" dirty="0">
              <a:solidFill>
                <a:schemeClr val="dk1"/>
              </a:solidFill>
              <a:latin typeface="Arial"/>
            </a:endParaRPr>
          </a:p>
        </p:txBody>
      </p:sp>
      <p:pic>
        <p:nvPicPr>
          <p:cNvPr id="417" name="Afbeelding 5"/>
          <p:cNvPicPr/>
          <p:nvPr/>
        </p:nvPicPr>
        <p:blipFill>
          <a:blip r:embed="rId3">
            <a:alphaModFix amt="50000"/>
          </a:blip>
          <a:stretch/>
        </p:blipFill>
        <p:spPr>
          <a:xfrm>
            <a:off x="7479720" y="3909600"/>
            <a:ext cx="4434840" cy="2634840"/>
          </a:xfrm>
          <a:prstGeom prst="rect">
            <a:avLst/>
          </a:prstGeom>
          <a:ln w="0">
            <a:noFill/>
          </a:ln>
        </p:spPr>
      </p:pic>
      <p:sp>
        <p:nvSpPr>
          <p:cNvPr id="2" name="PlaceHolder 3">
            <a:extLst>
              <a:ext uri="{FF2B5EF4-FFF2-40B4-BE49-F238E27FC236}">
                <a16:creationId xmlns:a16="http://schemas.microsoft.com/office/drawing/2014/main" id="{F036883C-2D3B-BC4E-069B-B27ABDC5D239}"/>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Beoordeling	</a:t>
            </a:r>
            <a:endParaRPr lang="nl-NL" sz="4000" b="0" strike="noStrike" spc="-1">
              <a:solidFill>
                <a:schemeClr val="dk1"/>
              </a:solidFill>
              <a:latin typeface="Arial"/>
            </a:endParaRPr>
          </a:p>
        </p:txBody>
      </p:sp>
      <p:sp>
        <p:nvSpPr>
          <p:cNvPr id="132" name="PlaceHolder 2"/>
          <p:cNvSpPr>
            <a:spLocks noGrp="1"/>
          </p:cNvSpPr>
          <p:nvPr>
            <p:ph/>
          </p:nvPr>
        </p:nvSpPr>
        <p:spPr>
          <a:xfrm>
            <a:off x="685440" y="1047600"/>
            <a:ext cx="11229120" cy="5415120"/>
          </a:xfrm>
          <a:prstGeom prst="rect">
            <a:avLst/>
          </a:prstGeom>
          <a:noFill/>
          <a:ln w="0">
            <a:noFill/>
          </a:ln>
        </p:spPr>
        <p:txBody>
          <a:bodyPr lIns="90000" tIns="45000" rIns="90000" bIns="45000" anchor="t">
            <a:noAutofit/>
          </a:bodyPr>
          <a:lstStyle/>
          <a:p>
            <a:pPr marL="228600" indent="-228600" defTabSz="914400">
              <a:lnSpc>
                <a:spcPct val="110000"/>
              </a:lnSpc>
              <a:spcBef>
                <a:spcPts val="1001"/>
              </a:spcBef>
              <a:buClr>
                <a:srgbClr val="CC0033"/>
              </a:buClr>
              <a:buFont typeface="Arial"/>
              <a:buChar char="•"/>
            </a:pPr>
            <a:r>
              <a:rPr lang="nl-NL" sz="2000" b="1" strike="noStrike" spc="-1">
                <a:solidFill>
                  <a:srgbClr val="CC0033"/>
                </a:solidFill>
                <a:latin typeface="Calibri"/>
                <a:ea typeface="DejaVu Sans"/>
              </a:rPr>
              <a:t>Analyseren:</a:t>
            </a:r>
            <a:r>
              <a:rPr lang="nl-NL" sz="2000" b="0" strike="noStrike" spc="-1">
                <a:solidFill>
                  <a:srgbClr val="000000"/>
                </a:solidFill>
                <a:latin typeface="Calibri"/>
                <a:ea typeface="DejaVu Sans"/>
              </a:rPr>
              <a:t> Zijn de klanteisen aantoonbaar duidelijk genoeg vertaald naar requirements waarop een ontwerp te baseren is?</a:t>
            </a:r>
            <a:endParaRPr lang="nl-NL" sz="2000" b="0" strike="noStrike" spc="-1">
              <a:solidFill>
                <a:schemeClr val="dk1"/>
              </a:solidFill>
              <a:latin typeface="Arial"/>
            </a:endParaRPr>
          </a:p>
          <a:p>
            <a:pPr marL="228600" indent="-228600" defTabSz="914400">
              <a:lnSpc>
                <a:spcPct val="110000"/>
              </a:lnSpc>
              <a:spcBef>
                <a:spcPts val="1001"/>
              </a:spcBef>
              <a:buClr>
                <a:srgbClr val="CC0033"/>
              </a:buClr>
              <a:buFont typeface="Arial"/>
              <a:buChar char="•"/>
            </a:pPr>
            <a:r>
              <a:rPr lang="nl-NL" sz="2000" b="1" strike="noStrike" spc="-1">
                <a:solidFill>
                  <a:srgbClr val="CC0033"/>
                </a:solidFill>
                <a:latin typeface="Calibri"/>
                <a:ea typeface="DejaVu Sans"/>
              </a:rPr>
              <a:t>Ontwerpen:</a:t>
            </a:r>
            <a:r>
              <a:rPr lang="nl-NL" sz="2000" b="0" strike="noStrike" spc="-1">
                <a:solidFill>
                  <a:srgbClr val="000000"/>
                </a:solidFill>
                <a:latin typeface="Calibri"/>
                <a:ea typeface="DejaVu Sans"/>
              </a:rPr>
              <a:t> Is er sprake van een methodisch ontwikkeld ontwerp, met onderbouwde ontwerpkeuzen, dat aantoonbaar aansluit bij de requirements?</a:t>
            </a:r>
            <a:endParaRPr lang="nl-NL" sz="2000" b="0" strike="noStrike" spc="-1">
              <a:solidFill>
                <a:schemeClr val="dk1"/>
              </a:solidFill>
              <a:latin typeface="Arial"/>
            </a:endParaRPr>
          </a:p>
          <a:p>
            <a:pPr marL="228600" indent="-228600" defTabSz="914400">
              <a:lnSpc>
                <a:spcPct val="110000"/>
              </a:lnSpc>
              <a:spcBef>
                <a:spcPts val="1001"/>
              </a:spcBef>
              <a:buClr>
                <a:srgbClr val="CC0033"/>
              </a:buClr>
              <a:buFont typeface="Arial"/>
              <a:buChar char="•"/>
            </a:pPr>
            <a:r>
              <a:rPr lang="nl-NL" sz="2000" b="1" strike="noStrike" spc="-1">
                <a:solidFill>
                  <a:srgbClr val="CC0033"/>
                </a:solidFill>
                <a:latin typeface="Calibri"/>
                <a:ea typeface="DejaVu Sans"/>
              </a:rPr>
              <a:t>Realiseren:</a:t>
            </a:r>
            <a:r>
              <a:rPr lang="nl-NL" sz="2000" b="0" strike="noStrike" spc="-1">
                <a:solidFill>
                  <a:srgbClr val="000000"/>
                </a:solidFill>
                <a:latin typeface="Calibri"/>
                <a:ea typeface="DejaVu Sans"/>
              </a:rPr>
              <a:t> Is er sprake van een aantoonbaar getest product waarmee vastgesteld is welke requirements al dan niet behaald zijn?</a:t>
            </a:r>
            <a:endParaRPr lang="nl-NL" sz="2000" b="0" strike="noStrike" spc="-1">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a:solidFill>
                  <a:srgbClr val="000000"/>
                </a:solidFill>
                <a:latin typeface="Calibri"/>
                <a:ea typeface="DejaVu Sans"/>
              </a:rPr>
              <a:t>Beheren:</a:t>
            </a:r>
            <a:r>
              <a:rPr lang="nl-NL" sz="2000" b="0" strike="noStrike" spc="-1">
                <a:solidFill>
                  <a:srgbClr val="000000"/>
                </a:solidFill>
                <a:latin typeface="Calibri"/>
                <a:ea typeface="DejaVu Sans"/>
              </a:rPr>
              <a:t> Is de productdocumentatie overdraagbaar en de ontwikkeling daarvan traceerbaar?</a:t>
            </a:r>
            <a:endParaRPr lang="nl-NL" sz="2000" b="0" strike="noStrike" spc="-1">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a:solidFill>
                  <a:srgbClr val="000000"/>
                </a:solidFill>
                <a:latin typeface="Calibri"/>
                <a:ea typeface="DejaVu Sans"/>
              </a:rPr>
              <a:t>Managen:</a:t>
            </a:r>
            <a:r>
              <a:rPr lang="nl-NL" sz="2000" b="0" strike="noStrike" spc="-1">
                <a:solidFill>
                  <a:srgbClr val="000000"/>
                </a:solidFill>
                <a:latin typeface="Calibri"/>
                <a:ea typeface="DejaVu Sans"/>
              </a:rPr>
              <a:t> Is er projectmanagementdocumentatie aanwezig die, waar nodig, tijdig is bijgewerkt?</a:t>
            </a:r>
            <a:endParaRPr lang="nl-NL" sz="2000" b="0" strike="noStrike" spc="-1">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a:solidFill>
                  <a:srgbClr val="000000"/>
                </a:solidFill>
                <a:latin typeface="Calibri"/>
                <a:ea typeface="DejaVu Sans"/>
              </a:rPr>
              <a:t>Adviseren:</a:t>
            </a:r>
            <a:r>
              <a:rPr lang="nl-NL" sz="2000" b="0" strike="noStrike" spc="-1">
                <a:solidFill>
                  <a:srgbClr val="000000"/>
                </a:solidFill>
                <a:latin typeface="Calibri"/>
                <a:ea typeface="DejaVu Sans"/>
              </a:rPr>
              <a:t> Is het project kritisch geëvalueerd en heeft dit geleid tot onderbouwde adviezen?</a:t>
            </a:r>
            <a:endParaRPr lang="nl-NL" sz="2000" b="0" strike="noStrike" spc="-1">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a:solidFill>
                  <a:srgbClr val="000000"/>
                </a:solidFill>
                <a:latin typeface="Calibri"/>
                <a:ea typeface="DejaVu Sans"/>
              </a:rPr>
              <a:t>Onderzoeken:</a:t>
            </a:r>
            <a:r>
              <a:rPr lang="nl-NL" sz="2000" b="0" strike="noStrike" spc="-1">
                <a:solidFill>
                  <a:srgbClr val="000000"/>
                </a:solidFill>
                <a:latin typeface="Calibri"/>
                <a:ea typeface="DejaVu Sans"/>
              </a:rPr>
              <a:t> Heeft er relevant en kritisch onderzoek plaatsgevonden ter ondersteuning van het komen tot ontwerpkeuzen?</a:t>
            </a:r>
            <a:endParaRPr lang="nl-NL" sz="2000" b="0" strike="noStrike" spc="-1">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a:solidFill>
                  <a:srgbClr val="000000"/>
                </a:solidFill>
                <a:latin typeface="Calibri"/>
                <a:ea typeface="DejaVu Sans"/>
              </a:rPr>
              <a:t>Professionaliseren:</a:t>
            </a:r>
            <a:r>
              <a:rPr lang="nl-NL" sz="2000" b="0" strike="noStrike" spc="-1">
                <a:solidFill>
                  <a:srgbClr val="000000"/>
                </a:solidFill>
                <a:latin typeface="Calibri"/>
                <a:ea typeface="DejaVu Sans"/>
              </a:rPr>
              <a:t> Heeft de student aantoonbaar gehandeld als een vakbekwaam elektrotechnisch ingenieur?</a:t>
            </a:r>
            <a:endParaRPr lang="nl-NL" sz="2000" b="0" strike="noStrike" spc="-1">
              <a:solidFill>
                <a:schemeClr val="dk1"/>
              </a:solidFill>
              <a:latin typeface="Arial"/>
            </a:endParaRPr>
          </a:p>
        </p:txBody>
      </p:sp>
      <p:sp>
        <p:nvSpPr>
          <p:cNvPr id="2" name="PlaceHolder 3">
            <a:extLst>
              <a:ext uri="{FF2B5EF4-FFF2-40B4-BE49-F238E27FC236}">
                <a16:creationId xmlns:a16="http://schemas.microsoft.com/office/drawing/2014/main" id="{B4D3F213-200F-D291-EFF2-31E096DFAB93}"/>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rmAutofit/>
          </a:bodyPr>
          <a:lstStyle/>
          <a:p>
            <a:pPr indent="0" algn="ctr" defTabSz="914400">
              <a:lnSpc>
                <a:spcPct val="90000"/>
              </a:lnSpc>
              <a:buNone/>
            </a:pPr>
            <a:r>
              <a:rPr lang="nl-NL" sz="4000" b="1" strike="noStrike" cap="all" spc="-1">
                <a:solidFill>
                  <a:srgbClr val="000000"/>
                </a:solidFill>
                <a:latin typeface="Calibri"/>
                <a:ea typeface="DejaVu Sans"/>
              </a:rPr>
              <a:t>Assessment en persoonlijke ontwikkeling</a:t>
            </a:r>
            <a:endParaRPr lang="nl-NL" sz="4000" b="0" strike="noStrike" spc="-1">
              <a:solidFill>
                <a:schemeClr val="dk1"/>
              </a:solidFill>
              <a:latin typeface="Arial"/>
            </a:endParaRPr>
          </a:p>
        </p:txBody>
      </p:sp>
      <p:sp>
        <p:nvSpPr>
          <p:cNvPr id="136" name="PlaceHolder 2"/>
          <p:cNvSpPr>
            <a:spLocks noGrp="1"/>
          </p:cNvSpPr>
          <p:nvPr>
            <p:ph/>
          </p:nvPr>
        </p:nvSpPr>
        <p:spPr>
          <a:xfrm>
            <a:off x="685440" y="1129680"/>
            <a:ext cx="11229120" cy="5415120"/>
          </a:xfrm>
          <a:prstGeom prst="rect">
            <a:avLst/>
          </a:prstGeom>
          <a:noFill/>
          <a:ln w="0">
            <a:noFill/>
          </a:ln>
        </p:spPr>
        <p:txBody>
          <a:bodyPr lIns="90000" tIns="45000" rIns="90000" bIns="45000" anchor="t">
            <a:noAutofit/>
          </a:bodyPr>
          <a:lstStyle/>
          <a:p>
            <a:pPr marL="228600" indent="-228600" algn="ctr" defTabSz="914400">
              <a:lnSpc>
                <a:spcPct val="90000"/>
              </a:lnSpc>
              <a:spcBef>
                <a:spcPts val="1001"/>
              </a:spcBef>
              <a:buNone/>
              <a:tabLst>
                <a:tab pos="0" algn="l"/>
              </a:tabLst>
            </a:pPr>
            <a:r>
              <a:rPr lang="nl-NL" sz="4800" b="0" strike="noStrike" spc="-1">
                <a:solidFill>
                  <a:srgbClr val="000000"/>
                </a:solidFill>
                <a:latin typeface="Calibri"/>
                <a:ea typeface="DejaVu Sans"/>
              </a:rPr>
              <a:t>Het is </a:t>
            </a:r>
            <a:r>
              <a:rPr lang="nl-NL" sz="4800" b="1" strike="noStrike" spc="-1">
                <a:solidFill>
                  <a:srgbClr val="000000"/>
                </a:solidFill>
                <a:latin typeface="Calibri"/>
                <a:ea typeface="DejaVu Sans"/>
              </a:rPr>
              <a:t>de verantwoordelijkheid van jouzelf</a:t>
            </a:r>
            <a:r>
              <a:rPr lang="nl-NL" sz="4800" b="0" strike="noStrike" spc="-1">
                <a:solidFill>
                  <a:srgbClr val="000000"/>
                </a:solidFill>
                <a:latin typeface="Calibri"/>
                <a:ea typeface="DejaVu Sans"/>
              </a:rPr>
              <a:t>, </a:t>
            </a:r>
            <a:endParaRPr lang="nl-NL" sz="4800" b="0" strike="noStrike" spc="-1">
              <a:solidFill>
                <a:schemeClr val="dk1"/>
              </a:solidFill>
              <a:latin typeface="Arial"/>
            </a:endParaRPr>
          </a:p>
          <a:p>
            <a:pPr marL="228600" indent="-228600" algn="ctr" defTabSz="914400">
              <a:lnSpc>
                <a:spcPct val="90000"/>
              </a:lnSpc>
              <a:spcBef>
                <a:spcPts val="1001"/>
              </a:spcBef>
              <a:buNone/>
              <a:tabLst>
                <a:tab pos="0" algn="l"/>
              </a:tabLst>
            </a:pPr>
            <a:r>
              <a:rPr lang="nl-NL" sz="4800" b="0" strike="noStrike" spc="-1">
                <a:solidFill>
                  <a:srgbClr val="000000"/>
                </a:solidFill>
                <a:latin typeface="Calibri"/>
                <a:ea typeface="DejaVu Sans"/>
              </a:rPr>
              <a:t>om te zorgen dat je binnen je project </a:t>
            </a:r>
            <a:r>
              <a:rPr lang="nl-NL" sz="4800" b="1" strike="noStrike" spc="-1">
                <a:solidFill>
                  <a:srgbClr val="000000"/>
                </a:solidFill>
                <a:latin typeface="Calibri"/>
                <a:ea typeface="DejaVu Sans"/>
              </a:rPr>
              <a:t>taken</a:t>
            </a:r>
            <a:r>
              <a:rPr lang="nl-NL" sz="4800" b="0" strike="noStrike" spc="-1">
                <a:solidFill>
                  <a:srgbClr val="000000"/>
                </a:solidFill>
                <a:latin typeface="Calibri"/>
                <a:ea typeface="DejaVu Sans"/>
              </a:rPr>
              <a:t> toebedeeld krijgt, </a:t>
            </a:r>
            <a:endParaRPr lang="nl-NL" sz="4800" b="0" strike="noStrike" spc="-1">
              <a:solidFill>
                <a:schemeClr val="dk1"/>
              </a:solidFill>
              <a:latin typeface="Arial"/>
            </a:endParaRPr>
          </a:p>
          <a:p>
            <a:pPr marL="228600" indent="-228600" algn="ctr" defTabSz="914400">
              <a:lnSpc>
                <a:spcPct val="90000"/>
              </a:lnSpc>
              <a:spcBef>
                <a:spcPts val="1001"/>
              </a:spcBef>
              <a:buNone/>
              <a:tabLst>
                <a:tab pos="0" algn="l"/>
              </a:tabLst>
            </a:pPr>
            <a:r>
              <a:rPr lang="nl-NL" sz="4800" b="0" strike="noStrike" spc="-1">
                <a:solidFill>
                  <a:srgbClr val="000000"/>
                </a:solidFill>
                <a:latin typeface="Calibri"/>
                <a:ea typeface="DejaVu Sans"/>
              </a:rPr>
              <a:t>waarmee je je </a:t>
            </a:r>
            <a:r>
              <a:rPr lang="nl-NL" sz="4800" b="1" strike="noStrike" spc="-1">
                <a:solidFill>
                  <a:srgbClr val="000000"/>
                </a:solidFill>
                <a:latin typeface="Calibri"/>
                <a:ea typeface="DejaVu Sans"/>
              </a:rPr>
              <a:t>competentieontwikkeling</a:t>
            </a:r>
            <a:r>
              <a:rPr lang="nl-NL" sz="4800" b="0" strike="noStrike" spc="-1">
                <a:solidFill>
                  <a:srgbClr val="000000"/>
                </a:solidFill>
                <a:latin typeface="Calibri"/>
                <a:ea typeface="DejaVu Sans"/>
              </a:rPr>
              <a:t> kan </a:t>
            </a:r>
            <a:r>
              <a:rPr lang="nl-NL" sz="4800" b="1" strike="noStrike" spc="-1">
                <a:solidFill>
                  <a:srgbClr val="000000"/>
                </a:solidFill>
                <a:latin typeface="Calibri"/>
                <a:ea typeface="DejaVu Sans"/>
              </a:rPr>
              <a:t>aantonen</a:t>
            </a:r>
            <a:r>
              <a:rPr lang="nl-NL" sz="4800" b="0" strike="noStrike" spc="-1">
                <a:solidFill>
                  <a:srgbClr val="000000"/>
                </a:solidFill>
                <a:latin typeface="Calibri"/>
                <a:ea typeface="DejaVu Sans"/>
              </a:rPr>
              <a:t> tijdens het assessment.</a:t>
            </a:r>
            <a:endParaRPr lang="nl-NL" sz="4800" b="0" strike="noStrike" spc="-1">
              <a:solidFill>
                <a:schemeClr val="dk1"/>
              </a:solidFill>
              <a:latin typeface="Arial"/>
            </a:endParaRPr>
          </a:p>
        </p:txBody>
      </p:sp>
      <p:sp>
        <p:nvSpPr>
          <p:cNvPr id="3" name="PlaceHolder 3">
            <a:extLst>
              <a:ext uri="{FF2B5EF4-FFF2-40B4-BE49-F238E27FC236}">
                <a16:creationId xmlns:a16="http://schemas.microsoft.com/office/drawing/2014/main" id="{2498799A-5289-9E48-27F8-1A3A488BA89E}"/>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3400" b="1" strike="noStrike" cap="all" spc="-1">
                <a:solidFill>
                  <a:srgbClr val="000000"/>
                </a:solidFill>
                <a:latin typeface="Calibri"/>
                <a:ea typeface="DejaVu Sans"/>
              </a:rPr>
              <a:t>Voorbeeld zelfsturing competentieontwikkeling</a:t>
            </a:r>
            <a:endParaRPr lang="nl-NL" sz="3400" b="0" strike="noStrike" spc="-1">
              <a:solidFill>
                <a:schemeClr val="dk1"/>
              </a:solidFill>
              <a:latin typeface="Arial"/>
            </a:endParaRPr>
          </a:p>
        </p:txBody>
      </p:sp>
      <p:pic>
        <p:nvPicPr>
          <p:cNvPr id="141" name="Picture 2" descr="http://www.evolllution.com/wp-content/uploads/2013/07/Busy-Student.jpg"/>
          <p:cNvPicPr/>
          <p:nvPr/>
        </p:nvPicPr>
        <p:blipFill>
          <a:blip r:embed="rId3">
            <a:alphaModFix amt="50000"/>
          </a:blip>
          <a:stretch/>
        </p:blipFill>
        <p:spPr>
          <a:xfrm>
            <a:off x="461160" y="3107160"/>
            <a:ext cx="5465880" cy="3644280"/>
          </a:xfrm>
          <a:prstGeom prst="rect">
            <a:avLst/>
          </a:prstGeom>
          <a:ln w="0">
            <a:noFill/>
          </a:ln>
        </p:spPr>
      </p:pic>
      <p:pic>
        <p:nvPicPr>
          <p:cNvPr id="142" name="Picture 8" descr="https://static.squarespace.com/static/54445da1e4b02b47d4967a37/54485e3be4b0c9296f40db86/54485e3ce4b0c9296f40dd07/1345184070015/1000w/business-meeting.jpg"/>
          <p:cNvPicPr/>
          <p:nvPr/>
        </p:nvPicPr>
        <p:blipFill>
          <a:blip r:embed="rId4">
            <a:alphaModFix amt="50000"/>
          </a:blip>
          <a:stretch/>
        </p:blipFill>
        <p:spPr>
          <a:xfrm>
            <a:off x="6835680" y="3230640"/>
            <a:ext cx="4357800" cy="3521160"/>
          </a:xfrm>
          <a:prstGeom prst="rect">
            <a:avLst/>
          </a:prstGeom>
          <a:ln w="0">
            <a:solidFill>
              <a:srgbClr val="000000"/>
            </a:solidFill>
          </a:ln>
        </p:spPr>
      </p:pic>
      <p:sp>
        <p:nvSpPr>
          <p:cNvPr id="143" name="TextBox 9"/>
          <p:cNvSpPr/>
          <p:nvPr/>
        </p:nvSpPr>
        <p:spPr>
          <a:xfrm>
            <a:off x="6835680" y="912960"/>
            <a:ext cx="3873600" cy="363960"/>
          </a:xfrm>
          <a:prstGeom prst="rect">
            <a:avLst/>
          </a:prstGeom>
          <a:noFill/>
          <a:ln w="2857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nl-NL" sz="1800" b="0" strike="noStrike" spc="-1">
                <a:solidFill>
                  <a:srgbClr val="000000"/>
                </a:solidFill>
                <a:latin typeface="Comic Sans MS"/>
                <a:ea typeface="DejaVu Sans"/>
              </a:rPr>
              <a:t>Tijdens de voortgangsbespreking...</a:t>
            </a:r>
            <a:endParaRPr lang="nl-NL" sz="1800" b="0" strike="noStrike" spc="-1">
              <a:solidFill>
                <a:srgbClr val="000000"/>
              </a:solidFill>
              <a:latin typeface="Arial"/>
            </a:endParaRPr>
          </a:p>
        </p:txBody>
      </p:sp>
      <p:sp>
        <p:nvSpPr>
          <p:cNvPr id="144" name="Rectangle 12"/>
          <p:cNvSpPr/>
          <p:nvPr/>
        </p:nvSpPr>
        <p:spPr>
          <a:xfrm>
            <a:off x="461160" y="924480"/>
            <a:ext cx="5465880" cy="5826960"/>
          </a:xfrm>
          <a:prstGeom prst="rect">
            <a:avLst/>
          </a:prstGeom>
          <a:noFill/>
          <a:ln w="28575">
            <a:solidFill>
              <a:srgbClr val="000000"/>
            </a:solidFill>
            <a:round/>
          </a:ln>
        </p:spPr>
        <p:style>
          <a:lnRef idx="2">
            <a:schemeClr val="dk1"/>
          </a:lnRef>
          <a:fillRef idx="1">
            <a:schemeClr val="lt1"/>
          </a:fillRef>
          <a:effectRef idx="0">
            <a:schemeClr val="dk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45" name="Rectangle 18"/>
          <p:cNvSpPr/>
          <p:nvPr/>
        </p:nvSpPr>
        <p:spPr>
          <a:xfrm>
            <a:off x="6835680" y="912960"/>
            <a:ext cx="4347360" cy="5826960"/>
          </a:xfrm>
          <a:prstGeom prst="rect">
            <a:avLst/>
          </a:prstGeom>
          <a:noFill/>
          <a:ln w="28575">
            <a:solidFill>
              <a:srgbClr val="000000"/>
            </a:solidFill>
            <a:round/>
          </a:ln>
        </p:spPr>
        <p:style>
          <a:lnRef idx="2">
            <a:schemeClr val="dk1"/>
          </a:lnRef>
          <a:fillRef idx="1">
            <a:schemeClr val="lt1"/>
          </a:fillRef>
          <a:effectRef idx="0">
            <a:schemeClr val="dk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46" name="Oval Callout 8"/>
          <p:cNvSpPr/>
          <p:nvPr/>
        </p:nvSpPr>
        <p:spPr>
          <a:xfrm>
            <a:off x="5939280" y="1410120"/>
            <a:ext cx="4084920" cy="2389320"/>
          </a:xfrm>
          <a:prstGeom prst="wedgeEllipseCallout">
            <a:avLst>
              <a:gd name="adj1" fmla="val 6892"/>
              <a:gd name="adj2" fmla="val 60224"/>
            </a:avLst>
          </a:prstGeom>
          <a:solidFill>
            <a:schemeClr val="bg1"/>
          </a:solidFill>
          <a:ln w="1905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omic Sans MS"/>
                <a:ea typeface="DejaVu Sans"/>
              </a:rPr>
              <a:t>Ik wil met jullie overleggen over mijn taken; ik heb behoefte aan ontwerptaken zodat ik me ook daarin kan ontwikkelen.</a:t>
            </a:r>
            <a:endParaRPr lang="nl-NL" sz="1800" b="0" strike="noStrike" spc="-1">
              <a:solidFill>
                <a:srgbClr val="000000"/>
              </a:solidFill>
              <a:latin typeface="Arial"/>
            </a:endParaRPr>
          </a:p>
        </p:txBody>
      </p:sp>
      <p:sp>
        <p:nvSpPr>
          <p:cNvPr id="147" name="Oval Callout 15"/>
          <p:cNvSpPr/>
          <p:nvPr/>
        </p:nvSpPr>
        <p:spPr>
          <a:xfrm>
            <a:off x="9304920" y="1899720"/>
            <a:ext cx="2785680" cy="1600200"/>
          </a:xfrm>
          <a:prstGeom prst="wedgeEllipseCallout">
            <a:avLst>
              <a:gd name="adj1" fmla="val -8627"/>
              <a:gd name="adj2" fmla="val 72911"/>
            </a:avLst>
          </a:prstGeom>
          <a:solidFill>
            <a:schemeClr val="bg1"/>
          </a:solidFill>
          <a:ln w="1905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omic Sans MS"/>
                <a:ea typeface="DejaVu Sans"/>
              </a:rPr>
              <a:t>Geen probleem. Gaan we regelen!</a:t>
            </a:r>
            <a:endParaRPr lang="nl-NL" sz="1800" b="0" strike="noStrike" spc="-1">
              <a:solidFill>
                <a:srgbClr val="000000"/>
              </a:solidFill>
              <a:latin typeface="Arial"/>
            </a:endParaRPr>
          </a:p>
        </p:txBody>
      </p:sp>
      <p:sp>
        <p:nvSpPr>
          <p:cNvPr id="148" name="Cloud Callout 7"/>
          <p:cNvSpPr/>
          <p:nvPr/>
        </p:nvSpPr>
        <p:spPr>
          <a:xfrm>
            <a:off x="452520" y="869040"/>
            <a:ext cx="5838840" cy="2422080"/>
          </a:xfrm>
          <a:prstGeom prst="cloudCallout">
            <a:avLst>
              <a:gd name="adj1" fmla="val -9988"/>
              <a:gd name="adj2" fmla="val 77367"/>
            </a:avLst>
          </a:prstGeom>
          <a:solidFill>
            <a:schemeClr val="bg1"/>
          </a:solidFill>
          <a:ln w="1905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nl-NL" sz="1800" b="0" strike="noStrike" spc="-1">
              <a:solidFill>
                <a:srgbClr val="000000"/>
              </a:solidFill>
              <a:latin typeface="Arial"/>
            </a:endParaRPr>
          </a:p>
          <a:p>
            <a:pPr algn="ctr" defTabSz="914400">
              <a:lnSpc>
                <a:spcPct val="100000"/>
              </a:lnSpc>
            </a:pPr>
            <a:r>
              <a:rPr lang="nl-NL" sz="1800" b="0" strike="noStrike" spc="-1">
                <a:solidFill>
                  <a:srgbClr val="000000"/>
                </a:solidFill>
                <a:latin typeface="Comic Sans MS"/>
                <a:ea typeface="DejaVu Sans"/>
              </a:rPr>
              <a:t>Hmm, die projectplanning die we bedacht hebben, daarin heb ik alleen maar </a:t>
            </a:r>
            <a:r>
              <a:rPr lang="nl-NL" sz="1800" b="0" i="1" strike="noStrike" spc="-1">
                <a:solidFill>
                  <a:srgbClr val="000000"/>
                </a:solidFill>
                <a:latin typeface="Comic Sans MS"/>
                <a:ea typeface="DejaVu Sans"/>
              </a:rPr>
              <a:t>onderzoekstaken</a:t>
            </a:r>
            <a:r>
              <a:rPr lang="nl-NL" sz="1800" b="0" strike="noStrike" spc="-1">
                <a:solidFill>
                  <a:srgbClr val="000000"/>
                </a:solidFill>
                <a:latin typeface="Comic Sans MS"/>
                <a:ea typeface="DejaVu Sans"/>
              </a:rPr>
              <a:t>... Maar </a:t>
            </a:r>
            <a:r>
              <a:rPr lang="nl-NL" sz="1800" b="0" i="1" strike="noStrike" spc="-1">
                <a:solidFill>
                  <a:srgbClr val="000000"/>
                </a:solidFill>
                <a:latin typeface="Comic Sans MS"/>
                <a:ea typeface="DejaVu Sans"/>
              </a:rPr>
              <a:t>wacht!</a:t>
            </a:r>
            <a:r>
              <a:rPr lang="nl-NL" sz="1800" b="0" strike="noStrike" spc="-1">
                <a:solidFill>
                  <a:srgbClr val="000000"/>
                </a:solidFill>
                <a:latin typeface="Comic Sans MS"/>
                <a:ea typeface="DejaVu Sans"/>
              </a:rPr>
              <a:t> Ik moet straks </a:t>
            </a:r>
            <a:r>
              <a:rPr lang="nl-NL" sz="1800" b="0" i="1" strike="noStrike" spc="-1">
                <a:solidFill>
                  <a:srgbClr val="000000"/>
                </a:solidFill>
                <a:latin typeface="Comic Sans MS"/>
                <a:ea typeface="DejaVu Sans"/>
              </a:rPr>
              <a:t>ook</a:t>
            </a:r>
            <a:r>
              <a:rPr lang="nl-NL" sz="1800" b="0" strike="noStrike" spc="-1">
                <a:solidFill>
                  <a:srgbClr val="000000"/>
                </a:solidFill>
                <a:latin typeface="Comic Sans MS"/>
                <a:ea typeface="DejaVu Sans"/>
              </a:rPr>
              <a:t> laten zien dat ik heb geleerd te ontwerpen...</a:t>
            </a:r>
            <a:endParaRPr lang="nl-NL" sz="1800" b="0" strike="noStrike" spc="-1">
              <a:solidFill>
                <a:srgbClr val="000000"/>
              </a:solidFill>
              <a:latin typeface="Arial"/>
            </a:endParaRPr>
          </a:p>
        </p:txBody>
      </p:sp>
      <p:sp>
        <p:nvSpPr>
          <p:cNvPr id="149" name="TextBox 13"/>
          <p:cNvSpPr/>
          <p:nvPr/>
        </p:nvSpPr>
        <p:spPr>
          <a:xfrm>
            <a:off x="459720" y="918720"/>
            <a:ext cx="4318200" cy="363960"/>
          </a:xfrm>
          <a:prstGeom prst="rect">
            <a:avLst/>
          </a:prstGeom>
          <a:solidFill>
            <a:schemeClr val="bg1"/>
          </a:solidFill>
          <a:ln w="2857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nl-NL" sz="1800" b="0" strike="noStrike" spc="-1">
                <a:solidFill>
                  <a:srgbClr val="000000"/>
                </a:solidFill>
                <a:latin typeface="Comic Sans MS"/>
                <a:ea typeface="DejaVu Sans"/>
              </a:rPr>
              <a:t>Ergens aan het begin van het project...</a:t>
            </a:r>
            <a:endParaRPr lang="nl-NL" sz="1800" b="0" strike="noStrike" spc="-1">
              <a:solidFill>
                <a:srgbClr val="000000"/>
              </a:solidFill>
              <a:latin typeface="Arial"/>
            </a:endParaRPr>
          </a:p>
        </p:txBody>
      </p:sp>
      <p:sp>
        <p:nvSpPr>
          <p:cNvPr id="2" name="PlaceHolder 3">
            <a:extLst>
              <a:ext uri="{FF2B5EF4-FFF2-40B4-BE49-F238E27FC236}">
                <a16:creationId xmlns:a16="http://schemas.microsoft.com/office/drawing/2014/main" id="{52A66372-DAC9-894B-5D6F-7AB9021987B6}"/>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3"/>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
        <p:nvSpPr>
          <p:cNvPr id="151"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Voorbeeld (vervolg)</a:t>
            </a:r>
            <a:endParaRPr lang="nl-NL" sz="4000" b="0" strike="noStrike" spc="-1">
              <a:solidFill>
                <a:schemeClr val="dk1"/>
              </a:solidFill>
              <a:latin typeface="Arial"/>
            </a:endParaRPr>
          </a:p>
        </p:txBody>
      </p:sp>
      <p:pic>
        <p:nvPicPr>
          <p:cNvPr id="153" name="Picture 2" descr="http://us.gmocloud.com/blog/wp-content/uploads/2013/02/colleagues-business-success-meeting.jpg"/>
          <p:cNvPicPr/>
          <p:nvPr/>
        </p:nvPicPr>
        <p:blipFill>
          <a:blip r:embed="rId3">
            <a:alphaModFix amt="50000"/>
          </a:blip>
          <a:stretch/>
        </p:blipFill>
        <p:spPr>
          <a:xfrm>
            <a:off x="1355040" y="2207520"/>
            <a:ext cx="5711760" cy="2922480"/>
          </a:xfrm>
          <a:prstGeom prst="rect">
            <a:avLst/>
          </a:prstGeom>
          <a:ln w="0">
            <a:noFill/>
          </a:ln>
        </p:spPr>
      </p:pic>
      <p:sp>
        <p:nvSpPr>
          <p:cNvPr id="154" name="Rectangle 7"/>
          <p:cNvSpPr/>
          <p:nvPr/>
        </p:nvSpPr>
        <p:spPr>
          <a:xfrm>
            <a:off x="1355400" y="2207520"/>
            <a:ext cx="5711760" cy="2912400"/>
          </a:xfrm>
          <a:prstGeom prst="rect">
            <a:avLst/>
          </a:prstGeom>
          <a:noFill/>
          <a:ln w="28575">
            <a:solidFill>
              <a:srgbClr val="000000"/>
            </a:solidFill>
            <a:round/>
          </a:ln>
        </p:spPr>
        <p:style>
          <a:lnRef idx="2">
            <a:schemeClr val="dk1"/>
          </a:lnRef>
          <a:fillRef idx="1">
            <a:schemeClr val="lt1"/>
          </a:fillRef>
          <a:effectRef idx="0">
            <a:schemeClr val="dk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55" name="Oval Callout 5"/>
          <p:cNvSpPr/>
          <p:nvPr/>
        </p:nvSpPr>
        <p:spPr>
          <a:xfrm>
            <a:off x="655920" y="3936240"/>
            <a:ext cx="2299680" cy="1049400"/>
          </a:xfrm>
          <a:prstGeom prst="wedgeEllipseCallout">
            <a:avLst>
              <a:gd name="adj1" fmla="val 15148"/>
              <a:gd name="adj2" fmla="val -82818"/>
            </a:avLst>
          </a:prstGeom>
          <a:solidFill>
            <a:srgbClr val="FFFFFF"/>
          </a:solidFill>
          <a:ln w="19050">
            <a:solidFill>
              <a:srgbClr val="000000"/>
            </a:solidFill>
            <a:round/>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omic Sans MS"/>
                <a:ea typeface="DejaVu Sans"/>
              </a:rPr>
              <a:t>Goed gedaan!</a:t>
            </a:r>
            <a:endParaRPr lang="nl-NL" sz="1800" b="0" strike="noStrike" spc="-1">
              <a:solidFill>
                <a:srgbClr val="000000"/>
              </a:solidFill>
              <a:latin typeface="Arial"/>
            </a:endParaRPr>
          </a:p>
        </p:txBody>
      </p:sp>
      <p:pic>
        <p:nvPicPr>
          <p:cNvPr id="156" name="Picture 4" descr="http://202.174.114.76/~meetings/wp-content/uploads/2014/02/Meetings-NZ-Plan-for-Success-3.jpg"/>
          <p:cNvPicPr/>
          <p:nvPr/>
        </p:nvPicPr>
        <p:blipFill>
          <a:blip r:embed="rId4">
            <a:alphaModFix amt="50000"/>
          </a:blip>
          <a:stretch/>
        </p:blipFill>
        <p:spPr>
          <a:xfrm>
            <a:off x="7972200" y="1513080"/>
            <a:ext cx="2872800" cy="4311360"/>
          </a:xfrm>
          <a:prstGeom prst="rect">
            <a:avLst/>
          </a:prstGeom>
          <a:ln w="28575">
            <a:solidFill>
              <a:srgbClr val="000000"/>
            </a:solidFill>
            <a:round/>
          </a:ln>
        </p:spPr>
      </p:pic>
      <p:sp>
        <p:nvSpPr>
          <p:cNvPr id="157" name="TextBox 9"/>
          <p:cNvSpPr/>
          <p:nvPr/>
        </p:nvSpPr>
        <p:spPr>
          <a:xfrm>
            <a:off x="1355400" y="2207520"/>
            <a:ext cx="4149360" cy="363960"/>
          </a:xfrm>
          <a:prstGeom prst="rect">
            <a:avLst/>
          </a:prstGeom>
          <a:solidFill>
            <a:schemeClr val="bg1"/>
          </a:solidFill>
          <a:ln w="2857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nl-NL" sz="1800" b="0" strike="noStrike" spc="-1">
                <a:solidFill>
                  <a:srgbClr val="000000"/>
                </a:solidFill>
                <a:latin typeface="Comic Sans MS"/>
                <a:ea typeface="DejaVu Sans"/>
              </a:rPr>
              <a:t>Een tijdje later bij het assessment...</a:t>
            </a:r>
            <a:endParaRPr lang="nl-NL" sz="1800" b="0" strike="noStrike" spc="-1">
              <a:solidFill>
                <a:srgbClr val="000000"/>
              </a:solidFill>
              <a:latin typeface="Arial"/>
            </a:endParaRPr>
          </a:p>
        </p:txBody>
      </p:sp>
      <p:sp>
        <p:nvSpPr>
          <p:cNvPr id="158" name="Oval Callout 10"/>
          <p:cNvSpPr/>
          <p:nvPr/>
        </p:nvSpPr>
        <p:spPr>
          <a:xfrm>
            <a:off x="9214200" y="932400"/>
            <a:ext cx="2972880" cy="1569960"/>
          </a:xfrm>
          <a:prstGeom prst="wedgeEllipseCallout">
            <a:avLst>
              <a:gd name="adj1" fmla="val -18753"/>
              <a:gd name="adj2" fmla="val 73391"/>
            </a:avLst>
          </a:prstGeom>
          <a:solidFill>
            <a:srgbClr val="FFFFFF"/>
          </a:solidFill>
          <a:ln w="19050">
            <a:solidFill>
              <a:srgbClr val="000000"/>
            </a:solidFill>
            <a:round/>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omic Sans MS"/>
                <a:ea typeface="DejaVu Sans"/>
              </a:rPr>
              <a:t>Hoera! Ik ben een betere ingenieur geworden!</a:t>
            </a:r>
            <a:endParaRPr lang="nl-NL" sz="1800" b="0" strike="noStrike" spc="-1">
              <a:solidFill>
                <a:srgbClr val="000000"/>
              </a:solidFill>
              <a:latin typeface="Arial"/>
            </a:endParaRPr>
          </a:p>
          <a:p>
            <a:pPr algn="ctr" defTabSz="914400">
              <a:lnSpc>
                <a:spcPct val="100000"/>
              </a:lnSpc>
            </a:pPr>
            <a:r>
              <a:rPr lang="nl-NL" sz="1050" b="0" strike="noStrike" spc="-1">
                <a:solidFill>
                  <a:srgbClr val="000000"/>
                </a:solidFill>
                <a:latin typeface="Comic Sans MS"/>
                <a:ea typeface="DejaVu Sans"/>
              </a:rPr>
              <a:t>(En ik heb plotseling geen bril meer nodig)</a:t>
            </a:r>
            <a:endParaRPr lang="nl-NL" sz="1050" b="0" strike="noStrike" spc="-1">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Project management proces</a:t>
            </a:r>
            <a:endParaRPr lang="nl-NL" sz="4000" b="0" strike="noStrike" spc="-1">
              <a:solidFill>
                <a:schemeClr val="dk1"/>
              </a:solidFill>
              <a:latin typeface="Arial"/>
            </a:endParaRPr>
          </a:p>
        </p:txBody>
      </p:sp>
      <p:sp>
        <p:nvSpPr>
          <p:cNvPr id="161" name="PlaceHolder 2"/>
          <p:cNvSpPr>
            <a:spLocks noGrp="1"/>
          </p:cNvSpPr>
          <p:nvPr>
            <p:ph/>
          </p:nvPr>
        </p:nvSpPr>
        <p:spPr>
          <a:xfrm>
            <a:off x="685440" y="1129680"/>
            <a:ext cx="11229120" cy="5415120"/>
          </a:xfrm>
          <a:prstGeom prst="rect">
            <a:avLst/>
          </a:prstGeom>
          <a:noFill/>
          <a:ln w="0">
            <a:noFill/>
          </a:ln>
        </p:spPr>
        <p:txBody>
          <a:bodyPr lIns="90000" tIns="45000" rIns="90000" bIns="45000" anchor="t">
            <a:normAutofit/>
          </a:bodyPr>
          <a:lstStyle/>
          <a:p>
            <a:pPr marL="228600" indent="-228600" defTabSz="914400">
              <a:lnSpc>
                <a:spcPct val="90000"/>
              </a:lnSpc>
              <a:spcBef>
                <a:spcPts val="1001"/>
              </a:spcBef>
              <a:buClr>
                <a:srgbClr val="000000"/>
              </a:buClr>
              <a:buFont typeface="Arial"/>
              <a:buChar char="•"/>
            </a:pPr>
            <a:r>
              <a:rPr lang="nl-NL" sz="2800" b="0" strike="noStrike" spc="-1" dirty="0">
                <a:solidFill>
                  <a:srgbClr val="000000"/>
                </a:solidFill>
                <a:latin typeface="Calibri"/>
                <a:ea typeface="DejaVu Sans"/>
              </a:rPr>
              <a:t>Begin met Plan van Aanpak</a:t>
            </a:r>
            <a:endParaRPr lang="nl-NL" sz="28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2800" b="0" strike="noStrike" spc="-1" dirty="0">
                <a:solidFill>
                  <a:srgbClr val="000000"/>
                </a:solidFill>
                <a:latin typeface="Calibri"/>
                <a:ea typeface="DejaVu Sans"/>
              </a:rPr>
              <a:t>Elke week voortgangsbespreking met docentbegeleider</a:t>
            </a:r>
            <a:endParaRPr lang="nl-NL" sz="2800" b="0" strike="noStrike" spc="-1" dirty="0">
              <a:solidFill>
                <a:schemeClr val="dk1"/>
              </a:solidFill>
              <a:latin typeface="Arial"/>
            </a:endParaRPr>
          </a:p>
          <a:p>
            <a:pPr marL="685800" lvl="1" indent="-228600" defTabSz="914400">
              <a:lnSpc>
                <a:spcPct val="90000"/>
              </a:lnSpc>
              <a:spcBef>
                <a:spcPts val="499"/>
              </a:spcBef>
              <a:buClr>
                <a:srgbClr val="000000"/>
              </a:buClr>
              <a:buFont typeface="Arial"/>
              <a:buChar char="•"/>
              <a:tabLst>
                <a:tab pos="0" algn="l"/>
              </a:tabLst>
            </a:pPr>
            <a:r>
              <a:rPr lang="nl-NL" sz="2800" b="0" strike="noStrike" spc="-1" dirty="0">
                <a:solidFill>
                  <a:srgbClr val="000000"/>
                </a:solidFill>
                <a:latin typeface="Calibri"/>
                <a:ea typeface="DejaVu Sans"/>
              </a:rPr>
              <a:t>Agenda</a:t>
            </a:r>
            <a:endParaRPr lang="nl-NL" sz="2800" b="0" strike="noStrike" spc="-1" dirty="0">
              <a:solidFill>
                <a:schemeClr val="dk1"/>
              </a:solidFill>
              <a:latin typeface="Arial"/>
            </a:endParaRPr>
          </a:p>
          <a:p>
            <a:pPr marL="685800" lvl="1" indent="-228600" defTabSz="914400">
              <a:lnSpc>
                <a:spcPct val="90000"/>
              </a:lnSpc>
              <a:spcBef>
                <a:spcPts val="499"/>
              </a:spcBef>
              <a:buClr>
                <a:srgbClr val="000000"/>
              </a:buClr>
              <a:buFont typeface="Arial"/>
              <a:buChar char="•"/>
              <a:tabLst>
                <a:tab pos="0" algn="l"/>
              </a:tabLst>
            </a:pPr>
            <a:r>
              <a:rPr lang="nl-NL" sz="2800" b="0" strike="noStrike" spc="-1" dirty="0">
                <a:solidFill>
                  <a:srgbClr val="000000"/>
                </a:solidFill>
                <a:latin typeface="Calibri"/>
                <a:ea typeface="DejaVu Sans"/>
              </a:rPr>
              <a:t>Notulen</a:t>
            </a:r>
            <a:endParaRPr lang="nl-NL" sz="2800" b="0" strike="noStrike" spc="-1" dirty="0">
              <a:solidFill>
                <a:schemeClr val="dk1"/>
              </a:solidFill>
              <a:latin typeface="Arial"/>
            </a:endParaRPr>
          </a:p>
          <a:p>
            <a:pPr marL="685800" lvl="1" indent="-228600" defTabSz="914400">
              <a:lnSpc>
                <a:spcPct val="90000"/>
              </a:lnSpc>
              <a:spcBef>
                <a:spcPts val="499"/>
              </a:spcBef>
              <a:buClr>
                <a:srgbClr val="000000"/>
              </a:buClr>
              <a:buFont typeface="Arial"/>
              <a:buChar char="•"/>
              <a:tabLst>
                <a:tab pos="0" algn="l"/>
              </a:tabLst>
            </a:pPr>
            <a:r>
              <a:rPr lang="nl-NL" sz="2800" b="0" strike="noStrike" spc="-1" dirty="0">
                <a:solidFill>
                  <a:srgbClr val="000000"/>
                </a:solidFill>
                <a:latin typeface="Calibri"/>
                <a:ea typeface="DejaVu Sans"/>
              </a:rPr>
              <a:t>Planning</a:t>
            </a:r>
            <a:endParaRPr lang="nl-NL" sz="2800" b="0" strike="noStrike" spc="-1" dirty="0">
              <a:solidFill>
                <a:schemeClr val="dk1"/>
              </a:solidFill>
              <a:latin typeface="Arial"/>
            </a:endParaRPr>
          </a:p>
          <a:p>
            <a:pPr marL="685800" lvl="1" indent="-228600" defTabSz="914400">
              <a:lnSpc>
                <a:spcPct val="90000"/>
              </a:lnSpc>
              <a:spcBef>
                <a:spcPts val="499"/>
              </a:spcBef>
              <a:buClr>
                <a:srgbClr val="000000"/>
              </a:buClr>
              <a:buFont typeface="Arial"/>
              <a:buChar char="•"/>
              <a:tabLst>
                <a:tab pos="0" algn="l"/>
              </a:tabLst>
            </a:pPr>
            <a:r>
              <a:rPr lang="nl-NL" sz="2800" b="0" strike="noStrike" spc="-1" dirty="0">
                <a:solidFill>
                  <a:srgbClr val="000000"/>
                </a:solidFill>
                <a:latin typeface="Calibri"/>
                <a:ea typeface="DejaVu Sans"/>
              </a:rPr>
              <a:t>Risicomanagement</a:t>
            </a:r>
            <a:endParaRPr lang="nl-NL" sz="28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2800" b="0" strike="noStrike" spc="-1" dirty="0">
                <a:solidFill>
                  <a:srgbClr val="000000"/>
                </a:solidFill>
                <a:latin typeface="Calibri"/>
                <a:ea typeface="DejaVu Sans"/>
              </a:rPr>
              <a:t>Inspecties</a:t>
            </a: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2800" b="0" strike="noStrike" spc="-1" dirty="0">
                <a:solidFill>
                  <a:srgbClr val="000000"/>
                </a:solidFill>
                <a:latin typeface="Calibri"/>
                <a:ea typeface="DejaVu Sans"/>
              </a:rPr>
              <a:t>Reviews intern en extern </a:t>
            </a:r>
            <a:endParaRPr lang="nl-NL" sz="28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dirty="0">
              <a:solidFill>
                <a:schemeClr val="dk1"/>
              </a:solidFill>
              <a:latin typeface="Arial"/>
            </a:endParaRPr>
          </a:p>
        </p:txBody>
      </p:sp>
      <p:sp>
        <p:nvSpPr>
          <p:cNvPr id="2" name="PlaceHolder 3">
            <a:extLst>
              <a:ext uri="{FF2B5EF4-FFF2-40B4-BE49-F238E27FC236}">
                <a16:creationId xmlns:a16="http://schemas.microsoft.com/office/drawing/2014/main" id="{A6FDEBFF-172F-B2EA-055E-5D86B609037D}"/>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0000FF"/>
      </a:hlink>
      <a:folHlink>
        <a:srgbClr val="0000FF"/>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858591"/>
      </a:dk2>
      <a:lt2>
        <a:srgbClr val="FFFFFF"/>
      </a:lt2>
      <a:accent1>
        <a:srgbClr val="FFC800"/>
      </a:accent1>
      <a:accent2>
        <a:srgbClr val="C0C0C8"/>
      </a:accent2>
      <a:accent3>
        <a:srgbClr val="063C67"/>
      </a:accent3>
      <a:accent4>
        <a:srgbClr val="1D93C9"/>
      </a:accent4>
      <a:accent5>
        <a:srgbClr val="7ECBEE"/>
      </a:accent5>
      <a:accent6>
        <a:srgbClr val="2F80F3"/>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89CF096EA0F74E95A1679122595694" ma:contentTypeVersion="18" ma:contentTypeDescription="Create a new document." ma:contentTypeScope="" ma:versionID="fca11d151aa41cced82f390af1b317e8">
  <xsd:schema xmlns:xsd="http://www.w3.org/2001/XMLSchema" xmlns:xs="http://www.w3.org/2001/XMLSchema" xmlns:p="http://schemas.microsoft.com/office/2006/metadata/properties" xmlns:ns2="29616316-1aa5-4fa3-a691-4a532bc3402d" xmlns:ns3="98e963da-112d-402c-956e-5af79f0b067b" targetNamespace="http://schemas.microsoft.com/office/2006/metadata/properties" ma:root="true" ma:fieldsID="14a90cecfea4b81dc4923ddb16ed4502" ns2:_="" ns3:_="">
    <xsd:import namespace="29616316-1aa5-4fa3-a691-4a532bc3402d"/>
    <xsd:import namespace="98e963da-112d-402c-956e-5af79f0b06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16316-1aa5-4fa3-a691-4a532bc340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e963da-112d-402c-956e-5af79f0b067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7d4953-e0e4-4c29-8050-1efe1e8a515b}" ma:internalName="TaxCatchAll" ma:showField="CatchAllData" ma:web="98e963da-112d-402c-956e-5af79f0b06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8e963da-112d-402c-956e-5af79f0b067b" xsi:nil="true"/>
    <lcf76f155ced4ddcb4097134ff3c332f xmlns="29616316-1aa5-4fa3-a691-4a532bc3402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D12718-2D58-4BF9-8AC3-E42C77C6AC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616316-1aa5-4fa3-a691-4a532bc3402d"/>
    <ds:schemaRef ds:uri="98e963da-112d-402c-956e-5af79f0b06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DA4AC5-6657-4B88-A4BB-C50C8F685FCE}">
  <ds:schemaRefs>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 ds:uri="http://purl.org/dc/terms/"/>
    <ds:schemaRef ds:uri="29616316-1aa5-4fa3-a691-4a532bc3402d"/>
    <ds:schemaRef ds:uri="http://schemas.microsoft.com/office/infopath/2007/PartnerControls"/>
    <ds:schemaRef ds:uri="98e963da-112d-402c-956e-5af79f0b067b"/>
    <ds:schemaRef ds:uri="http://schemas.microsoft.com/office/2006/metadata/properties"/>
  </ds:schemaRefs>
</ds:datastoreItem>
</file>

<file path=customXml/itemProps3.xml><?xml version="1.0" encoding="utf-8"?>
<ds:datastoreItem xmlns:ds="http://schemas.openxmlformats.org/officeDocument/2006/customXml" ds:itemID="{3CA29FC0-B89A-410E-8FEF-06759177CF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TM04033937[[fn=Vapor Trail]]</Template>
  <TotalTime>0</TotalTime>
  <Words>2032</Words>
  <Application>Microsoft Office PowerPoint</Application>
  <PresentationFormat>Aangepast</PresentationFormat>
  <Paragraphs>385</Paragraphs>
  <Slides>43</Slides>
  <Notes>26</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43</vt:i4>
      </vt:variant>
    </vt:vector>
  </HeadingPairs>
  <TitlesOfParts>
    <vt:vector size="53" baseType="lpstr">
      <vt:lpstr>Arial</vt:lpstr>
      <vt:lpstr>Calibri</vt:lpstr>
      <vt:lpstr>Calibri Light</vt:lpstr>
      <vt:lpstr>Comic Sans MS</vt:lpstr>
      <vt:lpstr>Symbol</vt:lpstr>
      <vt:lpstr>Times New Roman</vt:lpstr>
      <vt:lpstr>Verdana</vt:lpstr>
      <vt:lpstr>Wingdings</vt:lpstr>
      <vt:lpstr>Office Theme</vt:lpstr>
      <vt:lpstr>Office Theme</vt:lpstr>
      <vt:lpstr>Kick-off: PROJECT Elektrotechniek 5</vt:lpstr>
      <vt:lpstr>PowerPoint-presentatie</vt:lpstr>
      <vt:lpstr>Voorwaarde om mee te doen met PEE51</vt:lpstr>
      <vt:lpstr>Beoordeling</vt:lpstr>
      <vt:lpstr>Beoordeling </vt:lpstr>
      <vt:lpstr>Assessment en persoonlijke ontwikkeling</vt:lpstr>
      <vt:lpstr>Voorbeeld zelfsturing competentieontwikkeling</vt:lpstr>
      <vt:lpstr>Voorbeeld (vervolg)</vt:lpstr>
      <vt:lpstr>Project management proces</vt:lpstr>
      <vt:lpstr>V-model</vt:lpstr>
      <vt:lpstr>V-model iteratief</vt:lpstr>
      <vt:lpstr>W-model</vt:lpstr>
      <vt:lpstr>V-model I/O (1/2)</vt:lpstr>
      <vt:lpstr>V-model I/O (2/2)</vt:lpstr>
      <vt:lpstr>Planning Kwartaal 3</vt:lpstr>
      <vt:lpstr>Planning Kwartaal 4</vt:lpstr>
      <vt:lpstr>Beoordeling competenties</vt:lpstr>
      <vt:lpstr>PowerPoint-presentatie</vt:lpstr>
      <vt:lpstr>Excursie</vt:lpstr>
      <vt:lpstr>werkschoenen</vt:lpstr>
      <vt:lpstr>Gastcolleges</vt:lpstr>
      <vt:lpstr>De opdrachten</vt:lpstr>
      <vt:lpstr>Opdrachtgevers</vt:lpstr>
      <vt:lpstr>PROJECTEN</vt:lpstr>
      <vt:lpstr>Contactless motor voltage sensor</vt:lpstr>
      <vt:lpstr>Interactive glasses for ERO-training</vt:lpstr>
      <vt:lpstr>Balanceer Converter voor Bipolaire Netten – Dynniq Energy</vt:lpstr>
      <vt:lpstr>IP-CAR</vt:lpstr>
      <vt:lpstr>PowerPoint-presentatie</vt:lpstr>
      <vt:lpstr>Naaldenteller</vt:lpstr>
      <vt:lpstr>Mouse touchscreen</vt:lpstr>
      <vt:lpstr>PowerPoint-presentatie</vt:lpstr>
      <vt:lpstr>Predictive maintenance</vt:lpstr>
      <vt:lpstr>Sensoren Windturbine en elektrolyser HR</vt:lpstr>
      <vt:lpstr>PowerPoint-presentatie</vt:lpstr>
      <vt:lpstr>Standaardisatie netten</vt:lpstr>
      <vt:lpstr>Motorcontroller</vt:lpstr>
      <vt:lpstr>Elektropark (HR) Energy opslag</vt:lpstr>
      <vt:lpstr>Hybride verlichting</vt:lpstr>
      <vt:lpstr>Toepassingsgebied vergasser/electrolyser (Uniper)</vt:lpstr>
      <vt:lpstr>RAAST</vt:lpstr>
      <vt:lpstr>FPSO elektrificatie</vt:lpstr>
      <vt:lpstr>Wat nu te doen?</vt:lpstr>
    </vt:vector>
  </TitlesOfParts>
  <Company>Hogeschool Rotterdam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ELECTRICAL ENGINEERING PROJECT SEMESTER 6</dc:title>
  <dc:subject/>
  <dc:creator>Peltenburg, J.W.</dc:creator>
  <dc:description/>
  <cp:lastModifiedBy>Muilwijk, K.A. (Koen)</cp:lastModifiedBy>
  <cp:revision>257</cp:revision>
  <cp:lastPrinted>2024-01-29T10:54:43Z</cp:lastPrinted>
  <dcterms:created xsi:type="dcterms:W3CDTF">2016-02-02T08:32:09Z</dcterms:created>
  <dcterms:modified xsi:type="dcterms:W3CDTF">2024-01-30T11:32:02Z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0x0101002889CF096EA0F74E95A1679122595694</vt:lpwstr>
  </property>
  <property fmtid="{D5CDD505-2E9C-101B-9397-08002B2CF9AE}" pid="3" name="Notes">
    <vt:i4>27</vt:i4>
  </property>
  <property fmtid="{D5CDD505-2E9C-101B-9397-08002B2CF9AE}" pid="4" name="PresentationFormat">
    <vt:lpwstr>Aangepast</vt:lpwstr>
  </property>
  <property fmtid="{D5CDD505-2E9C-101B-9397-08002B2CF9AE}" pid="5" name="Slides">
    <vt:i4>41</vt:i4>
  </property>
  <property fmtid="{D5CDD505-2E9C-101B-9397-08002B2CF9AE}" pid="6" name="MediaServiceImageTags">
    <vt:lpwstr/>
  </property>
</Properties>
</file>