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78" y="-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2924F-9427-4A67-BCAE-2AA5A0ECE20D}" type="datetimeFigureOut">
              <a:rPr lang="de-DE" smtClean="0"/>
              <a:t>12.01.2017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392F-C22A-4DEF-9509-02B186FB85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5071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2924F-9427-4A67-BCAE-2AA5A0ECE20D}" type="datetimeFigureOut">
              <a:rPr lang="de-DE" smtClean="0"/>
              <a:t>12.01.2017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392F-C22A-4DEF-9509-02B186FB85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5895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2924F-9427-4A67-BCAE-2AA5A0ECE20D}" type="datetimeFigureOut">
              <a:rPr lang="de-DE" smtClean="0"/>
              <a:t>12.01.2017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392F-C22A-4DEF-9509-02B186FB85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6670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2924F-9427-4A67-BCAE-2AA5A0ECE20D}" type="datetimeFigureOut">
              <a:rPr lang="de-DE" smtClean="0"/>
              <a:t>12.01.2017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392F-C22A-4DEF-9509-02B186FB85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9257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2924F-9427-4A67-BCAE-2AA5A0ECE20D}" type="datetimeFigureOut">
              <a:rPr lang="de-DE" smtClean="0"/>
              <a:t>12.01.2017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392F-C22A-4DEF-9509-02B186FB85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2927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2924F-9427-4A67-BCAE-2AA5A0ECE20D}" type="datetimeFigureOut">
              <a:rPr lang="de-DE" smtClean="0"/>
              <a:t>12.01.2017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392F-C22A-4DEF-9509-02B186FB85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2674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2924F-9427-4A67-BCAE-2AA5A0ECE20D}" type="datetimeFigureOut">
              <a:rPr lang="de-DE" smtClean="0"/>
              <a:t>12.01.2017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392F-C22A-4DEF-9509-02B186FB85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2820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2924F-9427-4A67-BCAE-2AA5A0ECE20D}" type="datetimeFigureOut">
              <a:rPr lang="de-DE" smtClean="0"/>
              <a:t>12.01.2017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392F-C22A-4DEF-9509-02B186FB85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112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2924F-9427-4A67-BCAE-2AA5A0ECE20D}" type="datetimeFigureOut">
              <a:rPr lang="de-DE" smtClean="0"/>
              <a:t>12.01.2017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392F-C22A-4DEF-9509-02B186FB85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2190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2924F-9427-4A67-BCAE-2AA5A0ECE20D}" type="datetimeFigureOut">
              <a:rPr lang="de-DE" smtClean="0"/>
              <a:t>12.01.2017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392F-C22A-4DEF-9509-02B186FB85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6770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2924F-9427-4A67-BCAE-2AA5A0ECE20D}" type="datetimeFigureOut">
              <a:rPr lang="de-DE" smtClean="0"/>
              <a:t>12.01.2017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392F-C22A-4DEF-9509-02B186FB85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910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2924F-9427-4A67-BCAE-2AA5A0ECE20D}" type="datetimeFigureOut">
              <a:rPr lang="de-DE" smtClean="0"/>
              <a:t>12.01.2017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9392F-C22A-4DEF-9509-02B186FB85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728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pieren 17"/>
          <p:cNvGrpSpPr/>
          <p:nvPr/>
        </p:nvGrpSpPr>
        <p:grpSpPr>
          <a:xfrm>
            <a:off x="204363" y="1732213"/>
            <a:ext cx="1204171" cy="2163650"/>
            <a:chOff x="528034" y="425002"/>
            <a:chExt cx="1545465" cy="2163650"/>
          </a:xfrm>
        </p:grpSpPr>
        <p:sp>
          <p:nvSpPr>
            <p:cNvPr id="4" name="Rechteck 3"/>
            <p:cNvSpPr/>
            <p:nvPr/>
          </p:nvSpPr>
          <p:spPr>
            <a:xfrm>
              <a:off x="528034" y="425002"/>
              <a:ext cx="1545465" cy="216365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</a:endParaRPr>
            </a:p>
            <a:p>
              <a:pPr algn="ctr"/>
              <a:endParaRPr lang="de-DE" sz="1200" dirty="0">
                <a:solidFill>
                  <a:schemeClr val="tx1"/>
                </a:solidFill>
              </a:endParaRPr>
            </a:p>
            <a:p>
              <a:pPr algn="ctr"/>
              <a:endParaRPr lang="de-DE" sz="1200" dirty="0">
                <a:solidFill>
                  <a:schemeClr val="tx1"/>
                </a:solidFill>
              </a:endParaRPr>
            </a:p>
            <a:p>
              <a:pPr algn="ctr"/>
              <a:endParaRPr lang="de-DE" sz="1200" dirty="0">
                <a:solidFill>
                  <a:schemeClr val="tx1"/>
                </a:solidFill>
              </a:endParaRPr>
            </a:p>
            <a:p>
              <a:pPr algn="ctr"/>
              <a:endParaRPr lang="de-DE" sz="1200" dirty="0">
                <a:solidFill>
                  <a:schemeClr val="tx1"/>
                </a:solidFill>
              </a:endParaRPr>
            </a:p>
            <a:p>
              <a:pPr algn="ctr"/>
              <a:endParaRPr lang="de-DE" sz="1200" dirty="0">
                <a:solidFill>
                  <a:schemeClr val="tx1"/>
                </a:solidFill>
              </a:endParaRPr>
            </a:p>
            <a:p>
              <a:pPr algn="ctr"/>
              <a:endParaRPr lang="de-DE" sz="1200" dirty="0">
                <a:solidFill>
                  <a:schemeClr val="tx1"/>
                </a:solidFill>
              </a:endParaRPr>
            </a:p>
            <a:p>
              <a:pPr algn="ctr"/>
              <a:endParaRPr lang="de-DE" sz="1200" dirty="0">
                <a:solidFill>
                  <a:schemeClr val="tx1"/>
                </a:solidFill>
              </a:endParaRPr>
            </a:p>
            <a:p>
              <a:pPr algn="ctr"/>
              <a:endParaRPr lang="de-DE" sz="1200" dirty="0">
                <a:solidFill>
                  <a:schemeClr val="tx1"/>
                </a:solidFill>
              </a:endParaRPr>
            </a:p>
            <a:p>
              <a:pPr algn="ctr"/>
              <a:endParaRPr lang="de-DE" sz="1200" dirty="0">
                <a:solidFill>
                  <a:schemeClr val="tx1"/>
                </a:solidFill>
              </a:endParaRPr>
            </a:p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Canvas1</a:t>
              </a:r>
            </a:p>
          </p:txBody>
        </p:sp>
        <p:sp>
          <p:nvSpPr>
            <p:cNvPr id="5" name="Abgerundetes Rechteck 4"/>
            <p:cNvSpPr/>
            <p:nvPr/>
          </p:nvSpPr>
          <p:spPr>
            <a:xfrm>
              <a:off x="663261" y="528034"/>
              <a:ext cx="1275009" cy="39924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>
                  <a:solidFill>
                    <a:schemeClr val="tx1"/>
                  </a:solidFill>
                </a:rPr>
                <a:t>Can1.Prob1</a:t>
              </a:r>
            </a:p>
          </p:txBody>
        </p:sp>
        <p:sp>
          <p:nvSpPr>
            <p:cNvPr id="8" name="Abgerundetes Rechteck 7"/>
            <p:cNvSpPr/>
            <p:nvPr/>
          </p:nvSpPr>
          <p:spPr>
            <a:xfrm>
              <a:off x="663261" y="991676"/>
              <a:ext cx="1275009" cy="39924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>
                  <a:solidFill>
                    <a:schemeClr val="tx1"/>
                  </a:solidFill>
                </a:rPr>
                <a:t>Can1.Prob2</a:t>
              </a:r>
            </a:p>
          </p:txBody>
        </p:sp>
        <p:sp>
          <p:nvSpPr>
            <p:cNvPr id="9" name="Abgerundetes Rechteck 8"/>
            <p:cNvSpPr/>
            <p:nvPr/>
          </p:nvSpPr>
          <p:spPr>
            <a:xfrm>
              <a:off x="663261" y="1455318"/>
              <a:ext cx="1275009" cy="399245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>
                  <a:solidFill>
                    <a:schemeClr val="tx1"/>
                  </a:solidFill>
                </a:rPr>
                <a:t>Can1.Sol1</a:t>
              </a:r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663261" y="1918960"/>
              <a:ext cx="1275009" cy="399245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>
                  <a:solidFill>
                    <a:schemeClr val="tx1"/>
                  </a:solidFill>
                </a:rPr>
                <a:t>Can1.Sol2</a:t>
              </a:r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204361" y="4314421"/>
            <a:ext cx="1204173" cy="2163650"/>
            <a:chOff x="2599386" y="425002"/>
            <a:chExt cx="1545465" cy="2163650"/>
          </a:xfrm>
        </p:grpSpPr>
        <p:sp>
          <p:nvSpPr>
            <p:cNvPr id="12" name="Rechteck 11"/>
            <p:cNvSpPr/>
            <p:nvPr/>
          </p:nvSpPr>
          <p:spPr>
            <a:xfrm>
              <a:off x="2599386" y="425002"/>
              <a:ext cx="1545465" cy="216365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</a:endParaRPr>
            </a:p>
            <a:p>
              <a:pPr algn="ctr"/>
              <a:endParaRPr lang="de-DE" sz="1200" dirty="0">
                <a:solidFill>
                  <a:schemeClr val="tx1"/>
                </a:solidFill>
              </a:endParaRPr>
            </a:p>
            <a:p>
              <a:pPr algn="ctr"/>
              <a:endParaRPr lang="de-DE" sz="1200" dirty="0">
                <a:solidFill>
                  <a:schemeClr val="tx1"/>
                </a:solidFill>
              </a:endParaRPr>
            </a:p>
            <a:p>
              <a:pPr algn="ctr"/>
              <a:endParaRPr lang="de-DE" sz="1200" dirty="0">
                <a:solidFill>
                  <a:schemeClr val="tx1"/>
                </a:solidFill>
              </a:endParaRPr>
            </a:p>
            <a:p>
              <a:pPr algn="ctr"/>
              <a:endParaRPr lang="de-DE" sz="1200" dirty="0">
                <a:solidFill>
                  <a:schemeClr val="tx1"/>
                </a:solidFill>
              </a:endParaRPr>
            </a:p>
            <a:p>
              <a:pPr algn="ctr"/>
              <a:endParaRPr lang="de-DE" sz="1200" dirty="0">
                <a:solidFill>
                  <a:schemeClr val="tx1"/>
                </a:solidFill>
              </a:endParaRPr>
            </a:p>
            <a:p>
              <a:pPr algn="ctr"/>
              <a:endParaRPr lang="de-DE" sz="1200" dirty="0">
                <a:solidFill>
                  <a:schemeClr val="tx1"/>
                </a:solidFill>
              </a:endParaRPr>
            </a:p>
            <a:p>
              <a:pPr algn="ctr"/>
              <a:endParaRPr lang="de-DE" sz="1200" dirty="0">
                <a:solidFill>
                  <a:schemeClr val="tx1"/>
                </a:solidFill>
              </a:endParaRPr>
            </a:p>
            <a:p>
              <a:pPr algn="ctr"/>
              <a:endParaRPr lang="de-DE" sz="1200" dirty="0">
                <a:solidFill>
                  <a:schemeClr val="tx1"/>
                </a:solidFill>
              </a:endParaRPr>
            </a:p>
            <a:p>
              <a:pPr algn="ctr"/>
              <a:endParaRPr lang="de-DE" sz="1200" dirty="0">
                <a:solidFill>
                  <a:schemeClr val="tx1"/>
                </a:solidFill>
              </a:endParaRPr>
            </a:p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Canvas2</a:t>
              </a:r>
            </a:p>
          </p:txBody>
        </p:sp>
        <p:sp>
          <p:nvSpPr>
            <p:cNvPr id="13" name="Abgerundetes Rechteck 12"/>
            <p:cNvSpPr/>
            <p:nvPr/>
          </p:nvSpPr>
          <p:spPr>
            <a:xfrm>
              <a:off x="2734613" y="528034"/>
              <a:ext cx="1275009" cy="39924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>
                  <a:solidFill>
                    <a:schemeClr val="tx1"/>
                  </a:solidFill>
                </a:rPr>
                <a:t>Can2.Prob1</a:t>
              </a:r>
            </a:p>
          </p:txBody>
        </p:sp>
        <p:sp>
          <p:nvSpPr>
            <p:cNvPr id="14" name="Abgerundetes Rechteck 13"/>
            <p:cNvSpPr/>
            <p:nvPr/>
          </p:nvSpPr>
          <p:spPr>
            <a:xfrm>
              <a:off x="2734613" y="991676"/>
              <a:ext cx="1275009" cy="39924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>
                  <a:solidFill>
                    <a:schemeClr val="tx1"/>
                  </a:solidFill>
                </a:rPr>
                <a:t>Can2.Prob2</a:t>
              </a:r>
            </a:p>
          </p:txBody>
        </p:sp>
        <p:sp>
          <p:nvSpPr>
            <p:cNvPr id="15" name="Abgerundetes Rechteck 14"/>
            <p:cNvSpPr/>
            <p:nvPr/>
          </p:nvSpPr>
          <p:spPr>
            <a:xfrm>
              <a:off x="2734613" y="1455318"/>
              <a:ext cx="1275009" cy="399245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>
                  <a:solidFill>
                    <a:schemeClr val="tx1"/>
                  </a:solidFill>
                </a:rPr>
                <a:t>Can2.Sol1</a:t>
              </a:r>
            </a:p>
          </p:txBody>
        </p:sp>
        <p:sp>
          <p:nvSpPr>
            <p:cNvPr id="16" name="Abgerundetes Rechteck 15"/>
            <p:cNvSpPr/>
            <p:nvPr/>
          </p:nvSpPr>
          <p:spPr>
            <a:xfrm>
              <a:off x="2734613" y="1918960"/>
              <a:ext cx="1275009" cy="399245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>
                  <a:solidFill>
                    <a:schemeClr val="tx1"/>
                  </a:solidFill>
                </a:rPr>
                <a:t>Can2.Sol2</a:t>
              </a:r>
            </a:p>
          </p:txBody>
        </p:sp>
      </p:grpSp>
      <p:sp>
        <p:nvSpPr>
          <p:cNvPr id="19" name="Eine Ecke des Rechtecks schneiden 18"/>
          <p:cNvSpPr/>
          <p:nvPr/>
        </p:nvSpPr>
        <p:spPr>
          <a:xfrm>
            <a:off x="3204638" y="3148896"/>
            <a:ext cx="777416" cy="553794"/>
          </a:xfrm>
          <a:prstGeom prst="snip1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Suchstring</a:t>
            </a:r>
          </a:p>
        </p:txBody>
      </p:sp>
      <p:sp>
        <p:nvSpPr>
          <p:cNvPr id="22" name="Abgerundetes Rechteck 21"/>
          <p:cNvSpPr/>
          <p:nvPr/>
        </p:nvSpPr>
        <p:spPr>
          <a:xfrm>
            <a:off x="4138352" y="2498509"/>
            <a:ext cx="803616" cy="3992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Can1.Prob1</a:t>
            </a:r>
          </a:p>
        </p:txBody>
      </p:sp>
      <p:sp>
        <p:nvSpPr>
          <p:cNvPr id="23" name="Abgerundetes Rechteck 22"/>
          <p:cNvSpPr/>
          <p:nvPr/>
        </p:nvSpPr>
        <p:spPr>
          <a:xfrm>
            <a:off x="4151231" y="3039427"/>
            <a:ext cx="792053" cy="3992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Can1.Prob2</a:t>
            </a:r>
          </a:p>
        </p:txBody>
      </p:sp>
      <p:sp>
        <p:nvSpPr>
          <p:cNvPr id="24" name="Abgerundetes Rechteck 23"/>
          <p:cNvSpPr/>
          <p:nvPr/>
        </p:nvSpPr>
        <p:spPr>
          <a:xfrm>
            <a:off x="4138351" y="3580345"/>
            <a:ext cx="803617" cy="3992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Can2.Prob1</a:t>
            </a:r>
          </a:p>
        </p:txBody>
      </p:sp>
      <p:sp>
        <p:nvSpPr>
          <p:cNvPr id="25" name="Abgerundetes Rechteck 24"/>
          <p:cNvSpPr/>
          <p:nvPr/>
        </p:nvSpPr>
        <p:spPr>
          <a:xfrm>
            <a:off x="4151230" y="4121287"/>
            <a:ext cx="792054" cy="3992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Can2.Prob2</a:t>
            </a:r>
          </a:p>
        </p:txBody>
      </p:sp>
      <p:sp>
        <p:nvSpPr>
          <p:cNvPr id="26" name="Runde Klammer links/rechts 25"/>
          <p:cNvSpPr/>
          <p:nvPr/>
        </p:nvSpPr>
        <p:spPr>
          <a:xfrm>
            <a:off x="3103845" y="2034867"/>
            <a:ext cx="1966569" cy="284622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Textfeld 26"/>
          <p:cNvSpPr txBox="1"/>
          <p:nvPr/>
        </p:nvSpPr>
        <p:spPr>
          <a:xfrm>
            <a:off x="3694035" y="1811563"/>
            <a:ext cx="952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cosSim1</a:t>
            </a:r>
          </a:p>
        </p:txBody>
      </p:sp>
      <p:sp>
        <p:nvSpPr>
          <p:cNvPr id="28" name="Eine Ecke des Rechtecks schneiden 27"/>
          <p:cNvSpPr/>
          <p:nvPr/>
        </p:nvSpPr>
        <p:spPr>
          <a:xfrm>
            <a:off x="375003" y="532339"/>
            <a:ext cx="862885" cy="553794"/>
          </a:xfrm>
          <a:prstGeom prst="snip1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Suchstring</a:t>
            </a:r>
          </a:p>
          <a:p>
            <a:pPr algn="ctr"/>
            <a:r>
              <a:rPr lang="de-DE" sz="1000" dirty="0">
                <a:solidFill>
                  <a:schemeClr val="tx1"/>
                </a:solidFill>
              </a:rPr>
              <a:t>Problemfeld</a:t>
            </a:r>
          </a:p>
        </p:txBody>
      </p:sp>
      <p:sp>
        <p:nvSpPr>
          <p:cNvPr id="29" name="Abgerundetes Rechteck 28"/>
          <p:cNvSpPr/>
          <p:nvPr/>
        </p:nvSpPr>
        <p:spPr>
          <a:xfrm>
            <a:off x="6643491" y="2105714"/>
            <a:ext cx="1066640" cy="3992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Can2.Prob1</a:t>
            </a:r>
          </a:p>
          <a:p>
            <a:pPr algn="ctr"/>
            <a:r>
              <a:rPr lang="de-DE" sz="1000" dirty="0">
                <a:solidFill>
                  <a:schemeClr val="tx1"/>
                </a:solidFill>
              </a:rPr>
              <a:t>cosSim1 = 0,7</a:t>
            </a:r>
          </a:p>
        </p:txBody>
      </p:sp>
      <p:sp>
        <p:nvSpPr>
          <p:cNvPr id="31" name="Abgerundetes Rechteck 30"/>
          <p:cNvSpPr/>
          <p:nvPr/>
        </p:nvSpPr>
        <p:spPr>
          <a:xfrm>
            <a:off x="6643490" y="2820492"/>
            <a:ext cx="1051291" cy="3992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Can1.Prob2</a:t>
            </a:r>
          </a:p>
          <a:p>
            <a:pPr algn="ctr"/>
            <a:r>
              <a:rPr lang="de-DE" sz="1000" dirty="0">
                <a:solidFill>
                  <a:schemeClr val="tx1"/>
                </a:solidFill>
              </a:rPr>
              <a:t>cosSim1=0,6</a:t>
            </a:r>
          </a:p>
        </p:txBody>
      </p:sp>
      <p:sp>
        <p:nvSpPr>
          <p:cNvPr id="32" name="Abgerundetes Rechteck 31"/>
          <p:cNvSpPr/>
          <p:nvPr/>
        </p:nvSpPr>
        <p:spPr>
          <a:xfrm>
            <a:off x="6616957" y="3535270"/>
            <a:ext cx="1066638" cy="3992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Can1.Prob1</a:t>
            </a:r>
          </a:p>
          <a:p>
            <a:pPr algn="ctr"/>
            <a:r>
              <a:rPr lang="de-DE" sz="1000" dirty="0">
                <a:solidFill>
                  <a:schemeClr val="tx1"/>
                </a:solidFill>
              </a:rPr>
              <a:t>cosSim1=0,5</a:t>
            </a:r>
          </a:p>
        </p:txBody>
      </p:sp>
      <p:sp>
        <p:nvSpPr>
          <p:cNvPr id="33" name="Abgerundetes Rechteck 32"/>
          <p:cNvSpPr/>
          <p:nvPr/>
        </p:nvSpPr>
        <p:spPr>
          <a:xfrm>
            <a:off x="6629835" y="4250048"/>
            <a:ext cx="1051292" cy="3992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Can2.Prob2</a:t>
            </a:r>
          </a:p>
          <a:p>
            <a:pPr algn="ctr"/>
            <a:r>
              <a:rPr lang="de-DE" sz="1000" dirty="0">
                <a:solidFill>
                  <a:schemeClr val="tx1"/>
                </a:solidFill>
              </a:rPr>
              <a:t>cosSim1=0,3</a:t>
            </a:r>
          </a:p>
        </p:txBody>
      </p:sp>
      <p:sp>
        <p:nvSpPr>
          <p:cNvPr id="63" name="Runde Klammer links/rechts 62"/>
          <p:cNvSpPr/>
          <p:nvPr/>
        </p:nvSpPr>
        <p:spPr>
          <a:xfrm>
            <a:off x="8941907" y="1243861"/>
            <a:ext cx="2487966" cy="4389621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Textfeld 63"/>
          <p:cNvSpPr txBox="1"/>
          <p:nvPr/>
        </p:nvSpPr>
        <p:spPr>
          <a:xfrm>
            <a:off x="9747294" y="981865"/>
            <a:ext cx="952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cosSim2</a:t>
            </a:r>
          </a:p>
        </p:txBody>
      </p:sp>
      <p:sp>
        <p:nvSpPr>
          <p:cNvPr id="65" name="Abgerundetes Rechteck 64"/>
          <p:cNvSpPr/>
          <p:nvPr/>
        </p:nvSpPr>
        <p:spPr>
          <a:xfrm>
            <a:off x="9139263" y="2139022"/>
            <a:ext cx="1022044" cy="3992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Can2.Prob1</a:t>
            </a:r>
          </a:p>
          <a:p>
            <a:pPr algn="ctr"/>
            <a:r>
              <a:rPr lang="de-DE" sz="1000" dirty="0">
                <a:solidFill>
                  <a:schemeClr val="tx1"/>
                </a:solidFill>
              </a:rPr>
              <a:t>cosSim1 = 0,7</a:t>
            </a:r>
          </a:p>
        </p:txBody>
      </p:sp>
      <p:sp>
        <p:nvSpPr>
          <p:cNvPr id="66" name="Abgerundetes Rechteck 65"/>
          <p:cNvSpPr/>
          <p:nvPr/>
        </p:nvSpPr>
        <p:spPr>
          <a:xfrm>
            <a:off x="10247348" y="1463918"/>
            <a:ext cx="993441" cy="39924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Can1.Sol1</a:t>
            </a:r>
          </a:p>
        </p:txBody>
      </p:sp>
      <p:sp>
        <p:nvSpPr>
          <p:cNvPr id="67" name="Abgerundetes Rechteck 66"/>
          <p:cNvSpPr/>
          <p:nvPr/>
        </p:nvSpPr>
        <p:spPr>
          <a:xfrm>
            <a:off x="10247348" y="1927560"/>
            <a:ext cx="993441" cy="39924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Can1.Sol2</a:t>
            </a:r>
          </a:p>
        </p:txBody>
      </p:sp>
      <p:sp>
        <p:nvSpPr>
          <p:cNvPr id="68" name="Abgerundetes Rechteck 67"/>
          <p:cNvSpPr/>
          <p:nvPr/>
        </p:nvSpPr>
        <p:spPr>
          <a:xfrm>
            <a:off x="10247351" y="2376299"/>
            <a:ext cx="993443" cy="39924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Can2.Sol1</a:t>
            </a:r>
          </a:p>
        </p:txBody>
      </p:sp>
      <p:sp>
        <p:nvSpPr>
          <p:cNvPr id="69" name="Abgerundetes Rechteck 68"/>
          <p:cNvSpPr/>
          <p:nvPr/>
        </p:nvSpPr>
        <p:spPr>
          <a:xfrm>
            <a:off x="10247351" y="2839941"/>
            <a:ext cx="993443" cy="39924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Can2.Sol2</a:t>
            </a:r>
          </a:p>
        </p:txBody>
      </p:sp>
      <p:sp>
        <p:nvSpPr>
          <p:cNvPr id="70" name="Abgerundetes Rechteck 69"/>
          <p:cNvSpPr/>
          <p:nvPr/>
        </p:nvSpPr>
        <p:spPr>
          <a:xfrm>
            <a:off x="9124552" y="4268543"/>
            <a:ext cx="1036755" cy="3992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Can1.Prob1</a:t>
            </a:r>
          </a:p>
          <a:p>
            <a:pPr algn="ctr"/>
            <a:r>
              <a:rPr lang="de-DE" sz="1000" dirty="0">
                <a:solidFill>
                  <a:schemeClr val="tx1"/>
                </a:solidFill>
              </a:rPr>
              <a:t>cosSim1 = 0,6</a:t>
            </a:r>
          </a:p>
        </p:txBody>
      </p:sp>
      <p:sp>
        <p:nvSpPr>
          <p:cNvPr id="71" name="Abgerundetes Rechteck 70"/>
          <p:cNvSpPr/>
          <p:nvPr/>
        </p:nvSpPr>
        <p:spPr>
          <a:xfrm>
            <a:off x="10234464" y="3593439"/>
            <a:ext cx="993441" cy="39924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Can1.Sol1</a:t>
            </a:r>
          </a:p>
        </p:txBody>
      </p:sp>
      <p:sp>
        <p:nvSpPr>
          <p:cNvPr id="72" name="Abgerundetes Rechteck 71"/>
          <p:cNvSpPr/>
          <p:nvPr/>
        </p:nvSpPr>
        <p:spPr>
          <a:xfrm>
            <a:off x="10234464" y="4057081"/>
            <a:ext cx="993441" cy="39924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Can1.Sol2</a:t>
            </a:r>
          </a:p>
        </p:txBody>
      </p:sp>
      <p:sp>
        <p:nvSpPr>
          <p:cNvPr id="73" name="Abgerundetes Rechteck 72"/>
          <p:cNvSpPr/>
          <p:nvPr/>
        </p:nvSpPr>
        <p:spPr>
          <a:xfrm>
            <a:off x="10234467" y="4505820"/>
            <a:ext cx="993443" cy="39924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Can2.Sol1</a:t>
            </a:r>
          </a:p>
        </p:txBody>
      </p:sp>
      <p:sp>
        <p:nvSpPr>
          <p:cNvPr id="74" name="Abgerundetes Rechteck 73"/>
          <p:cNvSpPr/>
          <p:nvPr/>
        </p:nvSpPr>
        <p:spPr>
          <a:xfrm>
            <a:off x="10234467" y="4969462"/>
            <a:ext cx="993443" cy="39924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Can2.Sol2</a:t>
            </a:r>
          </a:p>
        </p:txBody>
      </p:sp>
      <p:cxnSp>
        <p:nvCxnSpPr>
          <p:cNvPr id="75" name="Gerader Verbinder 74"/>
          <p:cNvCxnSpPr/>
          <p:nvPr/>
        </p:nvCxnSpPr>
        <p:spPr>
          <a:xfrm>
            <a:off x="9266221" y="3459041"/>
            <a:ext cx="197456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mit Pfeil 76"/>
          <p:cNvCxnSpPr>
            <a:stCxn id="28" idx="0"/>
            <a:endCxn id="26" idx="1"/>
          </p:cNvCxnSpPr>
          <p:nvPr/>
        </p:nvCxnSpPr>
        <p:spPr>
          <a:xfrm>
            <a:off x="1237888" y="809236"/>
            <a:ext cx="1865957" cy="264874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mit Pfeil 77"/>
          <p:cNvCxnSpPr>
            <a:stCxn id="4" idx="3"/>
            <a:endCxn id="26" idx="1"/>
          </p:cNvCxnSpPr>
          <p:nvPr/>
        </p:nvCxnSpPr>
        <p:spPr>
          <a:xfrm>
            <a:off x="1408534" y="2814038"/>
            <a:ext cx="1695311" cy="643943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mit Pfeil 80"/>
          <p:cNvCxnSpPr>
            <a:stCxn id="12" idx="3"/>
            <a:endCxn id="26" idx="1"/>
          </p:cNvCxnSpPr>
          <p:nvPr/>
        </p:nvCxnSpPr>
        <p:spPr>
          <a:xfrm flipV="1">
            <a:off x="1408534" y="3457981"/>
            <a:ext cx="1695311" cy="193826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 Verbindung mit Pfeil 83"/>
          <p:cNvCxnSpPr>
            <a:stCxn id="26" idx="3"/>
          </p:cNvCxnSpPr>
          <p:nvPr/>
        </p:nvCxnSpPr>
        <p:spPr>
          <a:xfrm>
            <a:off x="5070414" y="3457981"/>
            <a:ext cx="1258195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feld 87"/>
          <p:cNvSpPr txBox="1"/>
          <p:nvPr/>
        </p:nvSpPr>
        <p:spPr>
          <a:xfrm>
            <a:off x="5342018" y="3239186"/>
            <a:ext cx="655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Ordnen</a:t>
            </a:r>
          </a:p>
        </p:txBody>
      </p:sp>
      <p:cxnSp>
        <p:nvCxnSpPr>
          <p:cNvPr id="90" name="Gerade Verbindung mit Pfeil 89"/>
          <p:cNvCxnSpPr>
            <a:endCxn id="63" idx="1"/>
          </p:cNvCxnSpPr>
          <p:nvPr/>
        </p:nvCxnSpPr>
        <p:spPr>
          <a:xfrm>
            <a:off x="7844589" y="3438672"/>
            <a:ext cx="1097318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Gerade Verbindung mit Pfeil 92"/>
          <p:cNvCxnSpPr/>
          <p:nvPr/>
        </p:nvCxnSpPr>
        <p:spPr>
          <a:xfrm>
            <a:off x="11429873" y="3441364"/>
            <a:ext cx="762127" cy="934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8133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bgerundetes Rechteck 16"/>
          <p:cNvSpPr/>
          <p:nvPr/>
        </p:nvSpPr>
        <p:spPr>
          <a:xfrm>
            <a:off x="768333" y="1267864"/>
            <a:ext cx="993441" cy="39924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Can2.Sol1</a:t>
            </a:r>
          </a:p>
          <a:p>
            <a:pPr algn="ctr"/>
            <a:r>
              <a:rPr lang="de-DE" sz="1000" dirty="0">
                <a:solidFill>
                  <a:schemeClr val="tx1"/>
                </a:solidFill>
              </a:rPr>
              <a:t>cosSim2=0,8</a:t>
            </a:r>
          </a:p>
        </p:txBody>
      </p:sp>
      <p:sp>
        <p:nvSpPr>
          <p:cNvPr id="18" name="Abgerundetes Rechteck 17"/>
          <p:cNvSpPr/>
          <p:nvPr/>
        </p:nvSpPr>
        <p:spPr>
          <a:xfrm>
            <a:off x="768333" y="1731506"/>
            <a:ext cx="993441" cy="39924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Can2.Sol2</a:t>
            </a:r>
          </a:p>
          <a:p>
            <a:pPr algn="ctr"/>
            <a:r>
              <a:rPr lang="de-DE" sz="1000" dirty="0">
                <a:solidFill>
                  <a:schemeClr val="tx1"/>
                </a:solidFill>
              </a:rPr>
              <a:t>cosSim2=0,7</a:t>
            </a:r>
          </a:p>
        </p:txBody>
      </p:sp>
      <p:sp>
        <p:nvSpPr>
          <p:cNvPr id="19" name="Abgerundetes Rechteck 18"/>
          <p:cNvSpPr/>
          <p:nvPr/>
        </p:nvSpPr>
        <p:spPr>
          <a:xfrm>
            <a:off x="768336" y="2180245"/>
            <a:ext cx="993443" cy="39924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Can1.Sol1</a:t>
            </a:r>
          </a:p>
          <a:p>
            <a:pPr algn="ctr"/>
            <a:r>
              <a:rPr lang="de-DE" sz="1000" dirty="0">
                <a:solidFill>
                  <a:schemeClr val="tx1"/>
                </a:solidFill>
              </a:rPr>
              <a:t>cosSim2=0,6</a:t>
            </a:r>
          </a:p>
        </p:txBody>
      </p:sp>
      <p:sp>
        <p:nvSpPr>
          <p:cNvPr id="20" name="Abgerundetes Rechteck 19"/>
          <p:cNvSpPr/>
          <p:nvPr/>
        </p:nvSpPr>
        <p:spPr>
          <a:xfrm>
            <a:off x="768336" y="2643887"/>
            <a:ext cx="993443" cy="39924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Can1.Sol2</a:t>
            </a:r>
          </a:p>
          <a:p>
            <a:pPr algn="ctr"/>
            <a:r>
              <a:rPr lang="de-DE" sz="1000" dirty="0">
                <a:solidFill>
                  <a:schemeClr val="tx1"/>
                </a:solidFill>
              </a:rPr>
              <a:t>cosSim2=0,5</a:t>
            </a:r>
          </a:p>
        </p:txBody>
      </p:sp>
      <p:sp>
        <p:nvSpPr>
          <p:cNvPr id="21" name="Abgerundetes Rechteck 20"/>
          <p:cNvSpPr/>
          <p:nvPr/>
        </p:nvSpPr>
        <p:spPr>
          <a:xfrm>
            <a:off x="755449" y="3397385"/>
            <a:ext cx="993441" cy="39924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Can1.Sol2</a:t>
            </a:r>
          </a:p>
          <a:p>
            <a:pPr algn="ctr"/>
            <a:r>
              <a:rPr lang="de-DE" sz="1000" dirty="0">
                <a:solidFill>
                  <a:schemeClr val="tx1"/>
                </a:solidFill>
              </a:rPr>
              <a:t>cosSim2=0,9</a:t>
            </a:r>
          </a:p>
        </p:txBody>
      </p:sp>
      <p:sp>
        <p:nvSpPr>
          <p:cNvPr id="22" name="Abgerundetes Rechteck 21"/>
          <p:cNvSpPr/>
          <p:nvPr/>
        </p:nvSpPr>
        <p:spPr>
          <a:xfrm>
            <a:off x="755449" y="3861027"/>
            <a:ext cx="993441" cy="39924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Can1.Sol1</a:t>
            </a:r>
          </a:p>
          <a:p>
            <a:pPr algn="ctr"/>
            <a:r>
              <a:rPr lang="de-DE" sz="1000" dirty="0">
                <a:solidFill>
                  <a:schemeClr val="tx1"/>
                </a:solidFill>
              </a:rPr>
              <a:t>cosSim2=0,8</a:t>
            </a:r>
          </a:p>
        </p:txBody>
      </p:sp>
      <p:sp>
        <p:nvSpPr>
          <p:cNvPr id="23" name="Abgerundetes Rechteck 22"/>
          <p:cNvSpPr/>
          <p:nvPr/>
        </p:nvSpPr>
        <p:spPr>
          <a:xfrm>
            <a:off x="755452" y="4309766"/>
            <a:ext cx="993443" cy="39924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Can2.Sol2</a:t>
            </a:r>
          </a:p>
          <a:p>
            <a:pPr algn="ctr"/>
            <a:r>
              <a:rPr lang="de-DE" sz="1000" dirty="0">
                <a:solidFill>
                  <a:schemeClr val="tx1"/>
                </a:solidFill>
              </a:rPr>
              <a:t>cosSim2=0,7</a:t>
            </a:r>
          </a:p>
        </p:txBody>
      </p:sp>
      <p:sp>
        <p:nvSpPr>
          <p:cNvPr id="24" name="Abgerundetes Rechteck 23"/>
          <p:cNvSpPr/>
          <p:nvPr/>
        </p:nvSpPr>
        <p:spPr>
          <a:xfrm>
            <a:off x="755452" y="4773408"/>
            <a:ext cx="993443" cy="39924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Can2.Sol1</a:t>
            </a:r>
          </a:p>
          <a:p>
            <a:pPr algn="ctr"/>
            <a:r>
              <a:rPr lang="de-DE" sz="1000" dirty="0">
                <a:solidFill>
                  <a:schemeClr val="tx1"/>
                </a:solidFill>
              </a:rPr>
              <a:t>cosSim2=0,6</a:t>
            </a:r>
          </a:p>
        </p:txBody>
      </p:sp>
      <p:cxnSp>
        <p:nvCxnSpPr>
          <p:cNvPr id="25" name="Gerader Verbinder 24"/>
          <p:cNvCxnSpPr/>
          <p:nvPr/>
        </p:nvCxnSpPr>
        <p:spPr>
          <a:xfrm>
            <a:off x="768333" y="3224338"/>
            <a:ext cx="993441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25"/>
          <p:cNvSpPr txBox="1"/>
          <p:nvPr/>
        </p:nvSpPr>
        <p:spPr>
          <a:xfrm>
            <a:off x="2954340" y="2982972"/>
            <a:ext cx="2850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/>
              <a:t>Formel zur Berechnung der Relevanz</a:t>
            </a:r>
          </a:p>
          <a:p>
            <a:pPr algn="ctr"/>
            <a:r>
              <a:rPr lang="de-DE" sz="1400" dirty="0"/>
              <a:t>7*cosSim1 + 3*cosSim2</a:t>
            </a:r>
          </a:p>
        </p:txBody>
      </p:sp>
      <p:sp>
        <p:nvSpPr>
          <p:cNvPr id="27" name="Abgerundetes Rechteck 26"/>
          <p:cNvSpPr/>
          <p:nvPr/>
        </p:nvSpPr>
        <p:spPr>
          <a:xfrm>
            <a:off x="6797568" y="1411015"/>
            <a:ext cx="1130904" cy="39924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Can2.Sol1</a:t>
            </a:r>
          </a:p>
          <a:p>
            <a:pPr algn="ctr"/>
            <a:r>
              <a:rPr lang="de-DE" sz="1000" dirty="0">
                <a:solidFill>
                  <a:schemeClr val="tx1"/>
                </a:solidFill>
              </a:rPr>
              <a:t>cosSim1+2=7,3</a:t>
            </a:r>
          </a:p>
        </p:txBody>
      </p:sp>
      <p:sp>
        <p:nvSpPr>
          <p:cNvPr id="28" name="Abgerundetes Rechteck 27"/>
          <p:cNvSpPr/>
          <p:nvPr/>
        </p:nvSpPr>
        <p:spPr>
          <a:xfrm>
            <a:off x="6797568" y="1874657"/>
            <a:ext cx="1130904" cy="39924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Can2.Sol2</a:t>
            </a:r>
          </a:p>
          <a:p>
            <a:pPr algn="ctr"/>
            <a:r>
              <a:rPr lang="de-DE" sz="1000" dirty="0">
                <a:solidFill>
                  <a:schemeClr val="tx1"/>
                </a:solidFill>
              </a:rPr>
              <a:t>cosSim1+2=7,0</a:t>
            </a:r>
          </a:p>
        </p:txBody>
      </p:sp>
      <p:sp>
        <p:nvSpPr>
          <p:cNvPr id="29" name="Abgerundetes Rechteck 28"/>
          <p:cNvSpPr/>
          <p:nvPr/>
        </p:nvSpPr>
        <p:spPr>
          <a:xfrm>
            <a:off x="6797571" y="2323396"/>
            <a:ext cx="1130901" cy="39924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Can1.Sol1</a:t>
            </a:r>
          </a:p>
          <a:p>
            <a:pPr algn="ctr"/>
            <a:r>
              <a:rPr lang="de-DE" sz="1000" dirty="0">
                <a:solidFill>
                  <a:schemeClr val="tx1"/>
                </a:solidFill>
              </a:rPr>
              <a:t>cosSim1+2=6,7</a:t>
            </a:r>
          </a:p>
        </p:txBody>
      </p:sp>
      <p:sp>
        <p:nvSpPr>
          <p:cNvPr id="30" name="Abgerundetes Rechteck 29"/>
          <p:cNvSpPr/>
          <p:nvPr/>
        </p:nvSpPr>
        <p:spPr>
          <a:xfrm>
            <a:off x="6797571" y="2787038"/>
            <a:ext cx="1130901" cy="39924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Can1.Sol2</a:t>
            </a:r>
          </a:p>
          <a:p>
            <a:pPr algn="ctr"/>
            <a:r>
              <a:rPr lang="de-DE" sz="1000" dirty="0">
                <a:solidFill>
                  <a:schemeClr val="tx1"/>
                </a:solidFill>
              </a:rPr>
              <a:t>cosSim1+2=6,4</a:t>
            </a:r>
          </a:p>
        </p:txBody>
      </p:sp>
      <p:sp>
        <p:nvSpPr>
          <p:cNvPr id="31" name="Abgerundetes Rechteck 30"/>
          <p:cNvSpPr/>
          <p:nvPr/>
        </p:nvSpPr>
        <p:spPr>
          <a:xfrm>
            <a:off x="6784684" y="3250680"/>
            <a:ext cx="1143788" cy="39924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Can1.Sol2</a:t>
            </a:r>
          </a:p>
          <a:p>
            <a:pPr algn="ctr"/>
            <a:r>
              <a:rPr lang="de-DE" sz="1000" dirty="0">
                <a:solidFill>
                  <a:schemeClr val="tx1"/>
                </a:solidFill>
              </a:rPr>
              <a:t>cosSim1+2=6,9</a:t>
            </a:r>
          </a:p>
        </p:txBody>
      </p:sp>
      <p:sp>
        <p:nvSpPr>
          <p:cNvPr id="32" name="Abgerundetes Rechteck 31"/>
          <p:cNvSpPr/>
          <p:nvPr/>
        </p:nvSpPr>
        <p:spPr>
          <a:xfrm>
            <a:off x="6784684" y="3714322"/>
            <a:ext cx="1143788" cy="39924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Can1.Sol1</a:t>
            </a:r>
          </a:p>
          <a:p>
            <a:pPr algn="ctr"/>
            <a:r>
              <a:rPr lang="de-DE" sz="1000" dirty="0">
                <a:solidFill>
                  <a:schemeClr val="tx1"/>
                </a:solidFill>
              </a:rPr>
              <a:t>cosSim1+2=6,6</a:t>
            </a:r>
          </a:p>
        </p:txBody>
      </p:sp>
      <p:sp>
        <p:nvSpPr>
          <p:cNvPr id="33" name="Abgerundetes Rechteck 32"/>
          <p:cNvSpPr/>
          <p:nvPr/>
        </p:nvSpPr>
        <p:spPr>
          <a:xfrm>
            <a:off x="6784687" y="4163061"/>
            <a:ext cx="1143785" cy="39924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Can2.Sol2</a:t>
            </a:r>
          </a:p>
          <a:p>
            <a:pPr algn="ctr"/>
            <a:r>
              <a:rPr lang="de-DE" sz="1000" dirty="0">
                <a:solidFill>
                  <a:schemeClr val="tx1"/>
                </a:solidFill>
              </a:rPr>
              <a:t>cosSim2=6,3</a:t>
            </a:r>
          </a:p>
        </p:txBody>
      </p:sp>
      <p:sp>
        <p:nvSpPr>
          <p:cNvPr id="34" name="Abgerundetes Rechteck 33"/>
          <p:cNvSpPr/>
          <p:nvPr/>
        </p:nvSpPr>
        <p:spPr>
          <a:xfrm>
            <a:off x="6784687" y="4626703"/>
            <a:ext cx="1143785" cy="39924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Can2.Sol1</a:t>
            </a:r>
          </a:p>
          <a:p>
            <a:pPr algn="ctr"/>
            <a:r>
              <a:rPr lang="de-DE" sz="1000" dirty="0">
                <a:solidFill>
                  <a:schemeClr val="tx1"/>
                </a:solidFill>
              </a:rPr>
              <a:t>cosSim2=6,0</a:t>
            </a:r>
          </a:p>
        </p:txBody>
      </p:sp>
      <p:sp>
        <p:nvSpPr>
          <p:cNvPr id="52" name="Abgerundetes Rechteck 51"/>
          <p:cNvSpPr/>
          <p:nvPr/>
        </p:nvSpPr>
        <p:spPr>
          <a:xfrm>
            <a:off x="9861610" y="1411015"/>
            <a:ext cx="1130904" cy="39924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Can2.Sol1</a:t>
            </a:r>
          </a:p>
          <a:p>
            <a:pPr algn="ctr"/>
            <a:r>
              <a:rPr lang="de-DE" sz="1000" dirty="0">
                <a:solidFill>
                  <a:schemeClr val="tx1"/>
                </a:solidFill>
              </a:rPr>
              <a:t>cosSim1+2=7,3</a:t>
            </a:r>
          </a:p>
        </p:txBody>
      </p:sp>
      <p:sp>
        <p:nvSpPr>
          <p:cNvPr id="53" name="Abgerundetes Rechteck 52"/>
          <p:cNvSpPr/>
          <p:nvPr/>
        </p:nvSpPr>
        <p:spPr>
          <a:xfrm>
            <a:off x="9861610" y="1874657"/>
            <a:ext cx="1130904" cy="39924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Can2.Sol2</a:t>
            </a:r>
          </a:p>
          <a:p>
            <a:pPr algn="ctr"/>
            <a:r>
              <a:rPr lang="de-DE" sz="1000" dirty="0">
                <a:solidFill>
                  <a:schemeClr val="tx1"/>
                </a:solidFill>
              </a:rPr>
              <a:t>cosSim1+2=7,0</a:t>
            </a:r>
          </a:p>
        </p:txBody>
      </p:sp>
      <p:sp>
        <p:nvSpPr>
          <p:cNvPr id="54" name="Abgerundetes Rechteck 53"/>
          <p:cNvSpPr/>
          <p:nvPr/>
        </p:nvSpPr>
        <p:spPr>
          <a:xfrm>
            <a:off x="9861610" y="2338299"/>
            <a:ext cx="1143788" cy="39924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Can1.Sol2</a:t>
            </a:r>
          </a:p>
          <a:p>
            <a:pPr algn="ctr"/>
            <a:r>
              <a:rPr lang="de-DE" sz="1000" dirty="0">
                <a:solidFill>
                  <a:schemeClr val="tx1"/>
                </a:solidFill>
              </a:rPr>
              <a:t>cosSim1+2=6,9</a:t>
            </a:r>
          </a:p>
        </p:txBody>
      </p:sp>
      <p:sp>
        <p:nvSpPr>
          <p:cNvPr id="55" name="Abgerundetes Rechteck 54"/>
          <p:cNvSpPr/>
          <p:nvPr/>
        </p:nvSpPr>
        <p:spPr>
          <a:xfrm>
            <a:off x="9874497" y="2801941"/>
            <a:ext cx="1130901" cy="39924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Can1.Sol1</a:t>
            </a:r>
          </a:p>
          <a:p>
            <a:pPr algn="ctr"/>
            <a:r>
              <a:rPr lang="de-DE" sz="1000" dirty="0">
                <a:solidFill>
                  <a:schemeClr val="tx1"/>
                </a:solidFill>
              </a:rPr>
              <a:t>cosSim1+2=6,7</a:t>
            </a:r>
          </a:p>
        </p:txBody>
      </p:sp>
      <p:sp>
        <p:nvSpPr>
          <p:cNvPr id="56" name="Abgerundetes Rechteck 55"/>
          <p:cNvSpPr/>
          <p:nvPr/>
        </p:nvSpPr>
        <p:spPr>
          <a:xfrm>
            <a:off x="9861610" y="3265583"/>
            <a:ext cx="1143788" cy="39924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Can1.Sol1</a:t>
            </a:r>
          </a:p>
          <a:p>
            <a:pPr algn="ctr"/>
            <a:r>
              <a:rPr lang="de-DE" sz="1000" dirty="0">
                <a:solidFill>
                  <a:schemeClr val="tx1"/>
                </a:solidFill>
              </a:rPr>
              <a:t>cosSim1+2=6,6</a:t>
            </a:r>
          </a:p>
        </p:txBody>
      </p:sp>
      <p:sp>
        <p:nvSpPr>
          <p:cNvPr id="57" name="Abgerundetes Rechteck 56"/>
          <p:cNvSpPr/>
          <p:nvPr/>
        </p:nvSpPr>
        <p:spPr>
          <a:xfrm>
            <a:off x="9861610" y="3732738"/>
            <a:ext cx="1130901" cy="39924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Can1.Sol2</a:t>
            </a:r>
          </a:p>
          <a:p>
            <a:pPr algn="ctr"/>
            <a:r>
              <a:rPr lang="de-DE" sz="1000" dirty="0">
                <a:solidFill>
                  <a:schemeClr val="tx1"/>
                </a:solidFill>
              </a:rPr>
              <a:t>cosSim1+2=6,4</a:t>
            </a:r>
          </a:p>
        </p:txBody>
      </p:sp>
      <p:sp>
        <p:nvSpPr>
          <p:cNvPr id="58" name="Abgerundetes Rechteck 57"/>
          <p:cNvSpPr/>
          <p:nvPr/>
        </p:nvSpPr>
        <p:spPr>
          <a:xfrm>
            <a:off x="9861610" y="4191941"/>
            <a:ext cx="1143785" cy="39924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Can2.Sol2</a:t>
            </a:r>
          </a:p>
          <a:p>
            <a:pPr algn="ctr"/>
            <a:r>
              <a:rPr lang="de-DE" sz="1000" dirty="0">
                <a:solidFill>
                  <a:schemeClr val="tx1"/>
                </a:solidFill>
              </a:rPr>
              <a:t>cosSim2=6,3</a:t>
            </a:r>
          </a:p>
        </p:txBody>
      </p:sp>
      <p:sp>
        <p:nvSpPr>
          <p:cNvPr id="59" name="Abgerundetes Rechteck 58"/>
          <p:cNvSpPr/>
          <p:nvPr/>
        </p:nvSpPr>
        <p:spPr>
          <a:xfrm>
            <a:off x="9861610" y="4655583"/>
            <a:ext cx="1143785" cy="39924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Can2.Sol1</a:t>
            </a:r>
          </a:p>
          <a:p>
            <a:pPr algn="ctr"/>
            <a:r>
              <a:rPr lang="de-DE" sz="1000" dirty="0">
                <a:solidFill>
                  <a:schemeClr val="tx1"/>
                </a:solidFill>
              </a:rPr>
              <a:t>cosSim2=6,0</a:t>
            </a:r>
          </a:p>
        </p:txBody>
      </p:sp>
      <p:cxnSp>
        <p:nvCxnSpPr>
          <p:cNvPr id="60" name="Gerade Verbindung mit Pfeil 59"/>
          <p:cNvCxnSpPr/>
          <p:nvPr/>
        </p:nvCxnSpPr>
        <p:spPr>
          <a:xfrm flipV="1">
            <a:off x="0" y="3186283"/>
            <a:ext cx="629097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mit Pfeil 61"/>
          <p:cNvCxnSpPr/>
          <p:nvPr/>
        </p:nvCxnSpPr>
        <p:spPr>
          <a:xfrm flipV="1">
            <a:off x="1860884" y="3224338"/>
            <a:ext cx="9906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mit Pfeil 63"/>
          <p:cNvCxnSpPr/>
          <p:nvPr/>
        </p:nvCxnSpPr>
        <p:spPr>
          <a:xfrm flipV="1">
            <a:off x="5706979" y="3244582"/>
            <a:ext cx="9906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/>
          <p:nvPr/>
        </p:nvCxnSpPr>
        <p:spPr>
          <a:xfrm flipV="1">
            <a:off x="8073190" y="3244582"/>
            <a:ext cx="1660357" cy="101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feld 67"/>
          <p:cNvSpPr txBox="1"/>
          <p:nvPr/>
        </p:nvSpPr>
        <p:spPr>
          <a:xfrm>
            <a:off x="8470228" y="2958439"/>
            <a:ext cx="655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Ordnen</a:t>
            </a:r>
          </a:p>
        </p:txBody>
      </p:sp>
      <p:sp>
        <p:nvSpPr>
          <p:cNvPr id="69" name="Rechteck 68"/>
          <p:cNvSpPr/>
          <p:nvPr/>
        </p:nvSpPr>
        <p:spPr>
          <a:xfrm>
            <a:off x="9733547" y="1179095"/>
            <a:ext cx="1359569" cy="16079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Ausgabe an User</a:t>
            </a:r>
          </a:p>
          <a:p>
            <a:pPr algn="ctr"/>
            <a:endParaRPr lang="de-DE" sz="1200" dirty="0">
              <a:solidFill>
                <a:schemeClr val="tx1"/>
              </a:solidFill>
            </a:endParaRPr>
          </a:p>
          <a:p>
            <a:pPr algn="ctr"/>
            <a:endParaRPr lang="de-DE" sz="1200" dirty="0">
              <a:solidFill>
                <a:schemeClr val="tx1"/>
              </a:solidFill>
            </a:endParaRPr>
          </a:p>
          <a:p>
            <a:pPr algn="ctr"/>
            <a:endParaRPr lang="de-DE" sz="1200" dirty="0">
              <a:solidFill>
                <a:schemeClr val="tx1"/>
              </a:solidFill>
            </a:endParaRPr>
          </a:p>
          <a:p>
            <a:pPr algn="ctr"/>
            <a:endParaRPr lang="de-DE" sz="1200" dirty="0">
              <a:solidFill>
                <a:schemeClr val="tx1"/>
              </a:solidFill>
            </a:endParaRPr>
          </a:p>
          <a:p>
            <a:pPr algn="ctr"/>
            <a:endParaRPr lang="de-DE" sz="1200" dirty="0">
              <a:solidFill>
                <a:schemeClr val="tx1"/>
              </a:solidFill>
            </a:endParaRPr>
          </a:p>
          <a:p>
            <a:pPr algn="ctr"/>
            <a:endParaRPr lang="de-DE" sz="1200" dirty="0">
              <a:solidFill>
                <a:schemeClr val="tx1"/>
              </a:solidFill>
            </a:endParaRPr>
          </a:p>
          <a:p>
            <a:pPr algn="ctr"/>
            <a:endParaRPr lang="de-DE" sz="1200" dirty="0">
              <a:solidFill>
                <a:schemeClr val="tx1"/>
              </a:solidFill>
            </a:endParaRPr>
          </a:p>
          <a:p>
            <a:pPr algn="ctr"/>
            <a:endParaRPr lang="de-D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084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Breitbild</PresentationFormat>
  <Paragraphs>118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Max Kienle</dc:creator>
  <cp:lastModifiedBy>Max Kienle</cp:lastModifiedBy>
  <cp:revision>9</cp:revision>
  <dcterms:created xsi:type="dcterms:W3CDTF">2017-01-12T19:18:28Z</dcterms:created>
  <dcterms:modified xsi:type="dcterms:W3CDTF">2017-01-12T20:18:06Z</dcterms:modified>
</cp:coreProperties>
</file>