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3"/>
  </p:notesMasterIdLst>
  <p:handoutMasterIdLst>
    <p:handoutMasterId r:id="rId4"/>
  </p:handoutMasterIdLst>
  <p:sldIdLst>
    <p:sldId id="41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CCFF"/>
    <a:srgbClr val="3399FF"/>
    <a:srgbClr val="FF99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94532" autoAdjust="0"/>
  </p:normalViewPr>
  <p:slideViewPr>
    <p:cSldViewPr snapToGrid="0">
      <p:cViewPr varScale="1">
        <p:scale>
          <a:sx n="54" d="100"/>
          <a:sy n="54" d="100"/>
        </p:scale>
        <p:origin x="90" y="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02E4C9A-A369-43AD-8A20-47F56D33DF4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97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A925F94-45E8-4701-BAE3-4B8B8274549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6066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ACC9C51-B969-4D3C-97C5-2893B7AF0F2C}" type="slidenum">
              <a:rPr lang="de-DE" sz="1200"/>
              <a:pPr eaLnBrk="1" hangingPunct="1"/>
              <a:t>1</a:t>
            </a:fld>
            <a:endParaRPr lang="de-DE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noProof="1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872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863600" y="1160463"/>
            <a:ext cx="7485063" cy="1081087"/>
          </a:xfrm>
        </p:spPr>
        <p:txBody>
          <a:bodyPr anchor="b"/>
          <a:lstStyle>
            <a:lvl1pPr>
              <a:lnSpc>
                <a:spcPct val="110000"/>
              </a:lnSpc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11632" name="Rectangle 12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863600" y="2195513"/>
            <a:ext cx="7510463" cy="800100"/>
          </a:xfrm>
        </p:spPr>
        <p:txBody>
          <a:bodyPr tIns="45720" bIns="45720"/>
          <a:lstStyle>
            <a:lvl1pPr marL="0" indent="0">
              <a:buFont typeface="Wingdings" pitchFamily="2" charset="2"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586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768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9725" y="220663"/>
            <a:ext cx="2130425" cy="55816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95275" y="220663"/>
            <a:ext cx="6242050" cy="55816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215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6765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504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275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702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810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34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6919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06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10595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 smtClean="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gray">
          <a:xfrm>
            <a:off x="219075" y="6503891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z="900" dirty="0" smtClean="0">
                <a:latin typeface="Arial" charset="0"/>
                <a:cs typeface="Arial" charset="0"/>
              </a:rPr>
              <a:t>Seite </a:t>
            </a:r>
            <a:r>
              <a:rPr lang="de-DE" sz="900" dirty="0" smtClean="0">
                <a:latin typeface="Arial" charset="0"/>
                <a:cs typeface="Arial" charset="0"/>
                <a:sym typeface="Wingdings" pitchFamily="2" charset="2"/>
              </a:rPr>
              <a:t></a:t>
            </a:r>
            <a:r>
              <a:rPr lang="de-DE" sz="900" dirty="0" smtClean="0">
                <a:latin typeface="Arial" charset="0"/>
                <a:cs typeface="Arial" charset="0"/>
              </a:rPr>
              <a:t> </a:t>
            </a:r>
            <a:fld id="{2457B9A2-9B10-4806-97DA-0B63AE4C1FCB}" type="slidenum">
              <a:rPr lang="de-DE" sz="900">
                <a:latin typeface="Arial" charset="0"/>
                <a:cs typeface="Arial" charset="0"/>
              </a:rPr>
              <a:pPr>
                <a:defRPr/>
              </a:pPr>
              <a:t>‹Nr.›</a:t>
            </a:fld>
            <a:endParaRPr lang="de-DE" sz="900" dirty="0">
              <a:latin typeface="Arial" charset="0"/>
              <a:cs typeface="Arial" charset="0"/>
            </a:endParaRP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220663"/>
            <a:ext cx="85201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862" y="6364506"/>
            <a:ext cx="2413591" cy="3976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spcBef>
          <a:spcPct val="0"/>
        </a:spcBef>
        <a:spcAft>
          <a:spcPct val="4000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0"/>
        </a:spcBef>
        <a:spcAft>
          <a:spcPct val="4000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0"/>
        </a:spcBef>
        <a:spcAft>
          <a:spcPct val="4000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0"/>
        </a:spcBef>
        <a:spcAft>
          <a:spcPct val="4000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0"/>
        </a:spcBef>
        <a:spcAft>
          <a:spcPct val="40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200" b="0" noProof="1" smtClean="0"/>
              <a:t>Projektsteckbrief</a:t>
            </a:r>
            <a:br>
              <a:rPr lang="de-DE" sz="2200" b="0" noProof="1" smtClean="0"/>
            </a:br>
            <a:r>
              <a:rPr lang="de-DE" sz="2200" b="0" noProof="1" smtClean="0"/>
              <a:t>Business Model Crunching</a:t>
            </a:r>
            <a:endParaRPr lang="de-DE" sz="2200" b="0" dirty="0" smtClean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7068" y="1158470"/>
            <a:ext cx="3402765" cy="5172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7"/>
          <p:cNvSpPr txBox="1">
            <a:spLocks noChangeArrowheads="1"/>
          </p:cNvSpPr>
          <p:nvPr/>
        </p:nvSpPr>
        <p:spPr bwMode="auto">
          <a:xfrm>
            <a:off x="3836895" y="1158470"/>
            <a:ext cx="5042068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285750" indent="-28575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DE" sz="1200" dirty="0" smtClean="0"/>
              <a:t>Projektleiter</a:t>
            </a:r>
            <a:r>
              <a:rPr lang="de-DE" sz="1200" b="0" dirty="0" smtClean="0"/>
              <a:t>: Prof. Dr. Christian Decker</a:t>
            </a:r>
          </a:p>
          <a:p>
            <a:pPr marL="285750" indent="-28575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DE" sz="1200" dirty="0" smtClean="0"/>
              <a:t>Forschungsgruppe</a:t>
            </a:r>
            <a:r>
              <a:rPr lang="de-DE" sz="1200" b="0" dirty="0" smtClean="0"/>
              <a:t>: Smart Data Services</a:t>
            </a:r>
          </a:p>
          <a:p>
            <a:pPr marL="285750" indent="-28575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DE" sz="1200" dirty="0" smtClean="0"/>
              <a:t>Kontext</a:t>
            </a:r>
            <a:r>
              <a:rPr lang="de-DE" sz="1200" b="0" dirty="0"/>
              <a:t>: </a:t>
            </a:r>
            <a:r>
              <a:rPr lang="de-DE" sz="1200" b="0" dirty="0"/>
              <a:t>Im digitalen Unternehmen (digital </a:t>
            </a:r>
            <a:r>
              <a:rPr lang="de-DE" sz="1200" b="0" dirty="0" err="1"/>
              <a:t>business</a:t>
            </a:r>
            <a:r>
              <a:rPr lang="de-DE" sz="1200" b="0" dirty="0"/>
              <a:t>) ist die aktive (Neu-)Ausrichtung der eigenen Geschäftsmodelle essentiell für die zukünftige Wettbewerbsfähigkeit</a:t>
            </a:r>
            <a:r>
              <a:rPr lang="de-DE" sz="1200" b="0" dirty="0" smtClean="0"/>
              <a:t>. </a:t>
            </a:r>
            <a:r>
              <a:rPr lang="de-DE" sz="1200" b="0" dirty="0"/>
              <a:t>Die Verarbeitung vorhandener unstrukturierter Daten aus einer Vielzahl von Quellen dient als Grundlage für innovative Geschäftsmodelle; Lean </a:t>
            </a:r>
            <a:r>
              <a:rPr lang="de-DE" sz="1200" b="0" dirty="0" err="1"/>
              <a:t>Canvas</a:t>
            </a:r>
            <a:r>
              <a:rPr lang="de-DE" sz="1200" b="0" dirty="0"/>
              <a:t> als etablierte Methode zur Entwicklung und Dokumentation von Modellen</a:t>
            </a:r>
            <a:r>
              <a:rPr lang="de-DE" sz="1200" b="0" dirty="0" smtClean="0"/>
              <a:t>.</a:t>
            </a:r>
          </a:p>
          <a:p>
            <a:pPr marL="285750" indent="-28575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DE" sz="1200" dirty="0" smtClean="0"/>
              <a:t>Projektziele</a:t>
            </a:r>
            <a:r>
              <a:rPr lang="de-DE" sz="1200" b="0" dirty="0" smtClean="0"/>
              <a:t>: Massiv-datengetriebene Geschäftsmodell-Exploration ermöglichen, d.h. viele Alternativen durchprobieren, Maschinelle Unterstützung von Modellen (Empfehlungen, automatische Ergänzungen), große themenspezifische Informationsmengen aus dem Internet in Geschäftsmodellen verbinden</a:t>
            </a:r>
          </a:p>
          <a:p>
            <a:pPr marL="285750" indent="-28575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DE" sz="1200" dirty="0" smtClean="0"/>
              <a:t>Methoden</a:t>
            </a:r>
            <a:r>
              <a:rPr lang="de-DE" sz="1200" b="0" dirty="0" smtClean="0"/>
              <a:t>: Einarbeitung in die Grundlagen von Lean </a:t>
            </a:r>
            <a:r>
              <a:rPr lang="de-DE" sz="1200" b="0" dirty="0" err="1" smtClean="0"/>
              <a:t>Canvas</a:t>
            </a:r>
            <a:r>
              <a:rPr lang="de-DE" sz="1200" b="0" dirty="0" smtClean="0"/>
              <a:t> und Text Mining, Evaluation von Text Mining Tools, Entwicklung eines Software-Prototyps zur Geschäftsmodellexploration, iterative Optimierung der Software</a:t>
            </a:r>
          </a:p>
          <a:p>
            <a:pPr marL="285750" indent="-28575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DE" sz="1200" dirty="0" smtClean="0"/>
              <a:t>Ergebnisse</a:t>
            </a:r>
            <a:r>
              <a:rPr lang="de-DE" sz="1200" b="0" dirty="0" smtClean="0"/>
              <a:t>: Rechercheergebnisse, Dokumentation</a:t>
            </a:r>
            <a:r>
              <a:rPr lang="de-DE" sz="1200" b="0" dirty="0"/>
              <a:t>, </a:t>
            </a:r>
            <a:r>
              <a:rPr lang="de-DE" sz="1200" b="0" dirty="0" smtClean="0"/>
              <a:t>Evaluationsergebnisse (Text Mining Tools), Software-Prototyp</a:t>
            </a:r>
          </a:p>
          <a:p>
            <a:pPr marL="285750" indent="-28575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de-DE" sz="1200" dirty="0" smtClean="0"/>
              <a:t>Transfer</a:t>
            </a:r>
            <a:r>
              <a:rPr lang="de-DE" sz="1200" b="0" dirty="0" smtClean="0"/>
              <a:t>: DEC16 Konferenz</a:t>
            </a:r>
            <a:endParaRPr lang="de-DE" sz="1200" b="0" dirty="0"/>
          </a:p>
        </p:txBody>
      </p:sp>
    </p:spTree>
    <p:extLst>
      <p:ext uri="{BB962C8B-B14F-4D97-AF65-F5344CB8AC3E}">
        <p14:creationId xmlns:p14="http://schemas.microsoft.com/office/powerpoint/2010/main" val="2684373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8A058"/>
      </a:accent2>
      <a:accent3>
        <a:srgbClr val="FFFFFF"/>
      </a:accent3>
      <a:accent4>
        <a:srgbClr val="000000"/>
      </a:accent4>
      <a:accent5>
        <a:srgbClr val="FECFAA"/>
      </a:accent5>
      <a:accent6>
        <a:srgbClr val="B5914F"/>
      </a:accent6>
      <a:hlink>
        <a:srgbClr val="C40505"/>
      </a:hlink>
      <a:folHlink>
        <a:srgbClr val="919191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8A058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5914F"/>
        </a:accent6>
        <a:hlink>
          <a:srgbClr val="C40505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146</Words>
  <Application>Microsoft Office PowerPoint</Application>
  <PresentationFormat>Bildschirmpräsentation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Symbol</vt:lpstr>
      <vt:lpstr>Wingdings</vt:lpstr>
      <vt:lpstr>Standarddesign</vt:lpstr>
      <vt:lpstr>Projektsteckbrief Business Model Crunching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Alexander Rossmann</dc:creator>
  <dc:description>PresentationLoad.com</dc:description>
  <cp:lastModifiedBy>Maximilian Kienle</cp:lastModifiedBy>
  <cp:revision>273</cp:revision>
  <dcterms:created xsi:type="dcterms:W3CDTF">2007-11-27T23:54:21Z</dcterms:created>
  <dcterms:modified xsi:type="dcterms:W3CDTF">2016-05-05T20:57:29Z</dcterms:modified>
</cp:coreProperties>
</file>