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9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42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2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33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6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2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25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2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8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9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2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10EA-43BE-437D-87BC-80155FFEF95E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9545-812F-4792-BEC6-F6ADFF622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4056"/>
              </p:ext>
            </p:extLst>
          </p:nvPr>
        </p:nvGraphicFramePr>
        <p:xfrm>
          <a:off x="2032000" y="71966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/>
                <a:tc vMerge="1"/>
              </a:tr>
              <a:tr h="370840">
                <a:tc vMerge="1"/>
                <a:tc vMerge="1"/>
              </a:tr>
              <a:tr h="370840">
                <a:tc vMerge="1"/>
                <a:tc vMerge="1"/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62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2021-09-16T18:54:28Z</dcterms:created>
  <dcterms:modified xsi:type="dcterms:W3CDTF">2021-09-16T18:55:07Z</dcterms:modified>
</cp:coreProperties>
</file>