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6" r:id="rId2"/>
  </p:sldIdLst>
  <p:sldSz cx="9144000" cy="6858000" type="screen4x3"/>
  <p:notesSz cx="6797675" cy="9928225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4C2C8"/>
    <a:srgbClr val="8C79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2320" autoAdjust="0"/>
  </p:normalViewPr>
  <p:slideViewPr>
    <p:cSldViewPr>
      <p:cViewPr varScale="1">
        <p:scale>
          <a:sx n="118" d="100"/>
          <a:sy n="118" d="100"/>
        </p:scale>
        <p:origin x="1232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1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766" cy="496731"/>
          </a:xfrm>
          <a:prstGeom prst="rect">
            <a:avLst/>
          </a:prstGeom>
        </p:spPr>
        <p:txBody>
          <a:bodyPr vert="horz" lIns="92080" tIns="46040" rIns="92080" bIns="4604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309" y="1"/>
            <a:ext cx="2945766" cy="496731"/>
          </a:xfrm>
          <a:prstGeom prst="rect">
            <a:avLst/>
          </a:prstGeom>
        </p:spPr>
        <p:txBody>
          <a:bodyPr vert="horz" lIns="92080" tIns="46040" rIns="92080" bIns="46040" rtlCol="0"/>
          <a:lstStyle>
            <a:lvl1pPr algn="r">
              <a:defRPr sz="1200"/>
            </a:lvl1pPr>
          </a:lstStyle>
          <a:p>
            <a:fld id="{870C005A-7D2D-449F-AA70-CD072A763148}" type="datetimeFigureOut">
              <a:rPr lang="fr-FR" smtClean="0"/>
              <a:t>28/02/2022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898"/>
            <a:ext cx="2945766" cy="496731"/>
          </a:xfrm>
          <a:prstGeom prst="rect">
            <a:avLst/>
          </a:prstGeom>
        </p:spPr>
        <p:txBody>
          <a:bodyPr vert="horz" lIns="92080" tIns="46040" rIns="92080" bIns="4604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309" y="9429898"/>
            <a:ext cx="2945766" cy="496731"/>
          </a:xfrm>
          <a:prstGeom prst="rect">
            <a:avLst/>
          </a:prstGeom>
        </p:spPr>
        <p:txBody>
          <a:bodyPr vert="horz" lIns="92080" tIns="46040" rIns="92080" bIns="46040" rtlCol="0" anchor="b"/>
          <a:lstStyle>
            <a:lvl1pPr algn="r">
              <a:defRPr sz="1200"/>
            </a:lvl1pPr>
          </a:lstStyle>
          <a:p>
            <a:fld id="{4121494A-0C10-4150-AFB2-4004251D949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0381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400" cy="496411"/>
          </a:xfrm>
          <a:prstGeom prst="rect">
            <a:avLst/>
          </a:prstGeom>
        </p:spPr>
        <p:txBody>
          <a:bodyPr vert="horz" lIns="91721" tIns="45861" rIns="91721" bIns="45861"/>
          <a:lstStyle>
            <a:lvl1pPr algn="l">
              <a:defRPr sz="1200"/>
            </a:lvl1pPr>
          </a:lstStyle>
          <a:p/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6411"/>
          </a:xfrm>
          <a:prstGeom prst="rect">
            <a:avLst/>
          </a:prstGeom>
        </p:spPr>
        <p:txBody>
          <a:bodyPr vert="horz" lIns="91721" tIns="45861" rIns="91721" bIns="45861"/>
          <a:lstStyle>
            <a:lvl1pPr algn="r">
              <a:defRPr sz="1200"/>
            </a:lvl1pPr>
          </a:lstStyle>
          <a:p>
            <a:fld id="{98B19101-C468-421A-A98A-869D2299C687}" type="datetimeFigureOut">
              <a:rPr lang="fr-FR" smtClean="0"/>
              <a:t>28/02/2022</a:t>
            </a:fld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1" tIns="45861" rIns="91721" bIns="45861" anchor="ctr"/>
          <a:lstStyle/>
          <a:p/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1" y="4716706"/>
            <a:ext cx="5438775" cy="4467701"/>
          </a:xfrm>
          <a:prstGeom prst="rect">
            <a:avLst/>
          </a:prstGeom>
        </p:spPr>
        <p:txBody>
          <a:bodyPr vert="horz" lIns="91721" tIns="45861" rIns="91721" bIns="45861"/>
          <a:lstStyle/>
          <a:p>
            <a:pPr lvl="0"/>
            <a:r>
              <a:t>Modifiez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30219"/>
            <a:ext cx="2946400" cy="496411"/>
          </a:xfrm>
          <a:prstGeom prst="rect">
            <a:avLst/>
          </a:prstGeom>
        </p:spPr>
        <p:txBody>
          <a:bodyPr vert="horz" lIns="91721" tIns="45861" rIns="91721" bIns="45861" anchor="b"/>
          <a:lstStyle>
            <a:lvl1pPr algn="l">
              <a:defRPr sz="1200"/>
            </a:lvl1pPr>
          </a:lstStyle>
          <a:p/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30219"/>
            <a:ext cx="2946400" cy="496411"/>
          </a:xfrm>
          <a:prstGeom prst="rect">
            <a:avLst/>
          </a:prstGeom>
        </p:spPr>
        <p:txBody>
          <a:bodyPr vert="horz" lIns="91721" tIns="45861" rIns="91721" bIns="45861" anchor="b"/>
          <a:lstStyle>
            <a:lvl1pPr algn="r">
              <a:defRPr sz="1200"/>
            </a:lvl1pPr>
          </a:lstStyle>
          <a:p>
            <a:fld id="{CA8DF21B-C28E-4F78-977C-1EF3C2CA2C0D}" type="slidenum">
              <a:rPr lang="fr-FR" smtClean="0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065394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208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0"/>
          </p:nvPr>
        </p:nvSpPr>
        <p:spPr>
          <a:xfrm>
            <a:off x="683568" y="1556792"/>
            <a:ext cx="2736304" cy="2016224"/>
          </a:xfrm>
          <a:prstGeom prst="rect">
            <a:avLst/>
          </a:prstGeom>
        </p:spPr>
        <p:txBody>
          <a:bodyPr/>
          <a:lstStyle>
            <a:lvl1pPr marL="0" indent="0">
              <a:buNone/>
            </a:lvl1pPr>
          </a:lstStyle>
          <a:p/>
        </p:txBody>
      </p:sp>
      <p:sp>
        <p:nvSpPr>
          <p:cNvPr id="13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683568" y="4077072"/>
            <a:ext cx="2736304" cy="2016224"/>
          </a:xfrm>
          <a:prstGeom prst="rect">
            <a:avLst/>
          </a:prstGeom>
        </p:spPr>
        <p:txBody>
          <a:bodyPr/>
          <a:lstStyle>
            <a:lvl1pPr marL="0" indent="0">
              <a:buNone/>
            </a:lvl1pPr>
          </a:lstStyle>
          <a:p/>
        </p:txBody>
      </p:sp>
      <p:sp>
        <p:nvSpPr>
          <p:cNvPr id="14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3851920" y="1484784"/>
            <a:ext cx="4680520" cy="2088232"/>
          </a:xfrm>
          <a:prstGeom prst="rect">
            <a:avLst/>
          </a:prstGeom>
          <a:ln>
            <a:solidFill>
              <a:srgbClr val="64C2C8"/>
            </a:solidFill>
          </a:ln>
        </p:spPr>
        <p:txBody>
          <a:bodyPr/>
          <a:lstStyle>
            <a:lvl1pPr marL="0" indent="0">
              <a:buNone/>
              <a:defRPr sz="1600" b="1" baseline="0"/>
            </a:lvl1pPr>
          </a:lstStyle>
          <a:p>
            <a:pPr lvl="0"/>
            <a:r>
              <a:t>Titre</a:t>
            </a:r>
          </a:p>
          <a:p>
            <a:pPr lvl="0"/>
            <a:r>
              <a:t>Texte présentation</a:t>
            </a:r>
          </a:p>
          <a:p>
            <a:pPr lvl="0"/>
          </a:p>
        </p:txBody>
      </p:sp>
      <p:sp>
        <p:nvSpPr>
          <p:cNvPr id="18" name="Espace réservé du contenu 8"/>
          <p:cNvSpPr>
            <a:spLocks noGrp="1"/>
          </p:cNvSpPr>
          <p:nvPr>
            <p:ph sz="quarter" idx="15" hasCustomPrompt="1"/>
          </p:nvPr>
        </p:nvSpPr>
        <p:spPr>
          <a:xfrm>
            <a:off x="3851920" y="4005064"/>
            <a:ext cx="4680520" cy="2088232"/>
          </a:xfrm>
          <a:prstGeom prst="rect">
            <a:avLst/>
          </a:prstGeom>
          <a:ln>
            <a:solidFill>
              <a:srgbClr val="64C2C8"/>
            </a:solidFill>
          </a:ln>
        </p:spPr>
        <p:txBody>
          <a:bodyPr/>
          <a:lstStyle>
            <a:lvl1pPr marL="0" indent="0">
              <a:buNone/>
              <a:defRPr sz="1600" b="1" baseline="0"/>
            </a:lvl1pPr>
          </a:lstStyle>
          <a:p>
            <a:pPr lvl="0"/>
            <a:r>
              <a:t>Titre</a:t>
            </a:r>
          </a:p>
          <a:p>
            <a:pPr lvl="0"/>
            <a:r>
              <a:t>Texte présentation</a:t>
            </a:r>
          </a:p>
          <a:p>
            <a:pPr lvl="0"/>
          </a:p>
        </p:txBody>
      </p:sp>
    </p:spTree>
    <p:extLst>
      <p:ext uri="{BB962C8B-B14F-4D97-AF65-F5344CB8AC3E}">
        <p14:creationId xmlns:p14="http://schemas.microsoft.com/office/powerpoint/2010/main" val="99609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64C2C8"/>
          </a:solidFill>
          <a:ln>
            <a:solidFill>
              <a:srgbClr val="64C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</p:spTree>
    <p:extLst>
      <p:ext uri="{BB962C8B-B14F-4D97-AF65-F5344CB8AC3E}">
        <p14:creationId xmlns:p14="http://schemas.microsoft.com/office/powerpoint/2010/main" val="374265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i="1" kern="1200" baseline="0">
          <a:solidFill>
            <a:srgbClr val="8C797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4"/>
        </a:buBlip>
        <a:defRPr sz="3200" b="1" kern="1200">
          <a:solidFill>
            <a:srgbClr val="8C797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Tx/>
        <a:buBlip>
          <a:blip r:embed="rId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7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Calibri" panose="020F050202020403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4"/>
          </p:nvPr>
        </p:nvSpPr>
        <p:spPr>
          <a:xfrm>
            <a:off x="3701714" y="1477231"/>
            <a:ext cx="5190766" cy="2304256"/>
          </a:xfrm>
        </p:spPr>
        <p:txBody>
          <a:bodyPr/>
          <a:lstStyle/>
          <a:p>
            <a:pPr algn="just">
              <a:defRPr i="1">
                <a:solidFill>
                  <a:srgbClr val="64C2C8"/>
                </a:solidFill>
              </a:defRPr>
            </a:pPr>
            <a:r>
              <a:t>This is the title </a:t>
            </a:r>
          </a:p>
          <a:p>
            <a:pPr>
              <a:defRPr sz="1400"/>
            </a:pPr>
            <a:r>
              <a:rPr b="0"/>
              <a:t>This is some </a:t>
            </a:r>
            <a:r>
              <a:t>bold</a:t>
            </a:r>
            <a:r>
              <a:rPr b="0"/>
              <a:t> text : </a:t>
            </a:r>
            <a:br>
              <a:rPr lang="fr-FR" sz="1400" b="0" dirty="0"/>
            </a:br>
            <a:r>
              <a:rPr b="0"/>
              <a:t>- more </a:t>
            </a:r>
            <a:r>
              <a:t>bold</a:t>
            </a:r>
            <a:r>
              <a:rPr b="0"/>
              <a:t> text</a:t>
            </a:r>
            <a:br>
              <a:rPr lang="fr-FR" sz="1400" b="0" dirty="0"/>
            </a:br>
            <a:r>
              <a:rPr b="0"/>
              <a:t>- some </a:t>
            </a:r>
            <a:r>
              <a:rPr b="0" u="sng"/>
              <a:t>underlined</a:t>
            </a:r>
            <a:r>
              <a:rPr b="0"/>
              <a:t> or </a:t>
            </a:r>
            <a:r>
              <a:rPr b="0" i="1"/>
              <a:t>italic</a:t>
            </a:r>
            <a:r>
              <a:rPr b="0"/>
              <a:t> or </a:t>
            </a:r>
            <a:r>
              <a:rPr b="0">
                <a:highlight>
                  <a:srgbClr val="FFFF00"/>
                </a:highlight>
              </a:rPr>
              <a:t>yellow</a:t>
            </a:r>
            <a:r>
              <a:rPr b="0"/>
              <a:t> text</a:t>
            </a:r>
            <a:br>
              <a:rPr lang="fr-FR" sz="1400" b="0" dirty="0"/>
            </a:br>
            <a:endParaRPr sz="1200" b="0"/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14"/>
          </p:nvPr>
        </p:nvSpPr>
        <p:spPr>
          <a:xfrm>
            <a:off x="3701714" y="3854760"/>
            <a:ext cx="5190765" cy="2304256"/>
          </a:xfrm>
        </p:spPr>
        <p:txBody>
          <a:bodyPr/>
          <a:lstStyle/>
          <a:p>
            <a:pPr algn="just">
              <a:defRPr i="1">
                <a:solidFill>
                  <a:srgbClr val="64C2C8"/>
                </a:solidFill>
              </a:defRPr>
            </a:pPr>
            <a:r>
              <a:t>C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6D4CE3E-3CF4-48B3-BF40-86305AED5050}"/>
              </a:ext>
            </a:extLst>
          </p:cNvPr>
          <p:cNvSpPr txBox="1"/>
          <p:nvPr/>
        </p:nvSpPr>
        <p:spPr>
          <a:xfrm>
            <a:off x="1317839" y="338267"/>
            <a:ext cx="718827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sz="2400" b="1" i="1">
                <a:solidFill>
                  <a:srgbClr val="8C7971"/>
                </a:solidFill>
              </a:defRPr>
            </a:pPr>
            <a:r>
              <a:t>Test presentation</a:t>
            </a:r>
            <a:endParaRPr sz="2400" b="1" i="1">
              <a:solidFill>
                <a:srgbClr val="8C7971"/>
              </a:solidFill>
            </a:endParaRPr>
          </a:p>
          <a:p>
            <a:pPr algn="ctr"/>
            <a:endParaRPr sz="2000" b="1" i="1">
              <a:solidFill>
                <a:srgbClr val="8C7971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462AE1B-ADD7-43C5-8A03-2E11EDC5BEA0}"/>
              </a:ext>
            </a:extLst>
          </p:cNvPr>
          <p:cNvSpPr txBox="1"/>
          <p:nvPr/>
        </p:nvSpPr>
        <p:spPr>
          <a:xfrm>
            <a:off x="748934" y="4648765"/>
            <a:ext cx="29096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 sz="1600" b="1" i="1">
                <a:solidFill>
                  <a:srgbClr val="000000"/>
                </a:solidFill>
              </a:defRPr>
            </a:pPr>
            <a:r>
              <a:t>Category : </a:t>
            </a:r>
          </a:p>
        </p:txBody>
      </p:sp>
    </p:spTree>
    <p:extLst>
      <p:ext uri="{BB962C8B-B14F-4D97-AF65-F5344CB8AC3E}">
        <p14:creationId xmlns:p14="http://schemas.microsoft.com/office/powerpoint/2010/main" val="7125103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4440</TotalTime>
  <Words>30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/>
  <cp:keywords/>
  <dc:description/>
  <cp:lastModifiedBy>Philippe Mercier</cp:lastModifiedBy>
  <cp:revision>647</cp:revision>
  <cp:lastPrinted>2017-06-29T08:51:03Z</cp:lastPrinted>
  <dcterms:created xsi:type="dcterms:W3CDTF">2015-06-02T15:30:26Z</dcterms:created>
  <dcterms:modified xsi:type="dcterms:W3CDTF">2022-02-28T09:53:58Z</dcterms:modified>
  <cp:category/>
</cp:coreProperties>
</file>