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4C2C8"/>
    <a:srgbClr val="8C7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2320" autoAdjust="0"/>
  </p:normalViewPr>
  <p:slideViewPr>
    <p:cSldViewPr>
      <p:cViewPr varScale="1">
        <p:scale>
          <a:sx n="119" d="100"/>
          <a:sy n="119" d="100"/>
        </p:scale>
        <p:origin x="11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09" y="1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870C005A-7D2D-449F-AA70-CD072A763148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898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09" y="9429898"/>
            <a:ext cx="2945766" cy="49673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4121494A-0C10-4150-AFB2-4004251D949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38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411"/>
          </a:xfrm>
          <a:prstGeom prst="rect">
            <a:avLst/>
          </a:prstGeom>
        </p:spPr>
        <p:txBody>
          <a:bodyPr vert="horz" lIns="91721" tIns="45861" rIns="91721" bIns="4586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411"/>
          </a:xfrm>
          <a:prstGeom prst="rect">
            <a:avLst/>
          </a:prstGeom>
        </p:spPr>
        <p:txBody>
          <a:bodyPr vert="horz" lIns="91721" tIns="45861" rIns="91721" bIns="45861" rtlCol="0"/>
          <a:lstStyle>
            <a:lvl1pPr algn="r">
              <a:defRPr sz="1200"/>
            </a:lvl1pPr>
          </a:lstStyle>
          <a:p>
            <a:fld id="{98B19101-C468-421A-A98A-869D2299C687}" type="datetimeFigureOut">
              <a:rPr lang="fr-FR" smtClean="0"/>
              <a:t>28/02/2022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1" tIns="45861" rIns="91721" bIns="4586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6706"/>
            <a:ext cx="5438775" cy="4467701"/>
          </a:xfrm>
          <a:prstGeom prst="rect">
            <a:avLst/>
          </a:prstGeom>
        </p:spPr>
        <p:txBody>
          <a:bodyPr vert="horz" lIns="91721" tIns="45861" rIns="91721" bIns="4586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946400" cy="496411"/>
          </a:xfrm>
          <a:prstGeom prst="rect">
            <a:avLst/>
          </a:prstGeom>
        </p:spPr>
        <p:txBody>
          <a:bodyPr vert="horz" lIns="91721" tIns="45861" rIns="91721" bIns="4586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1"/>
          </a:xfrm>
          <a:prstGeom prst="rect">
            <a:avLst/>
          </a:prstGeom>
        </p:spPr>
        <p:txBody>
          <a:bodyPr vert="horz" lIns="91721" tIns="45861" rIns="91721" bIns="45861" rtlCol="0" anchor="b"/>
          <a:lstStyle>
            <a:lvl1pPr algn="r">
              <a:defRPr sz="1200"/>
            </a:lvl1pPr>
          </a:lstStyle>
          <a:p>
            <a:fld id="{CA8DF21B-C28E-4F78-977C-1EF3C2CA2C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39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0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64C2C8"/>
          </a:solidFill>
          <a:ln>
            <a:solidFill>
              <a:srgbClr val="64C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65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1" kern="1200" baseline="0">
          <a:solidFill>
            <a:srgbClr val="8C797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3"/>
        </a:buBlip>
        <a:defRPr sz="3200" b="1" kern="1200">
          <a:solidFill>
            <a:srgbClr val="8C797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3701714" y="1477231"/>
            <a:ext cx="5190766" cy="23042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fr-FR" i="1" dirty="0">
                <a:solidFill>
                  <a:srgbClr val="64C2C8"/>
                </a:solidFill>
              </a:rPr>
              <a:t>This </a:t>
            </a:r>
            <a:r>
              <a:rPr lang="fr-FR" i="1" dirty="0" err="1">
                <a:solidFill>
                  <a:srgbClr val="64C2C8"/>
                </a:solidFill>
              </a:rPr>
              <a:t>is</a:t>
            </a:r>
            <a:r>
              <a:rPr lang="fr-FR" i="1" dirty="0">
                <a:solidFill>
                  <a:srgbClr val="64C2C8"/>
                </a:solidFill>
              </a:rPr>
              <a:t> the </a:t>
            </a:r>
            <a:r>
              <a:rPr lang="fr-FR" i="1" dirty="0" err="1">
                <a:solidFill>
                  <a:srgbClr val="64C2C8"/>
                </a:solidFill>
              </a:rPr>
              <a:t>title</a:t>
            </a:r>
            <a:r>
              <a:rPr lang="fr-FR" i="1" dirty="0">
                <a:solidFill>
                  <a:srgbClr val="64C2C8"/>
                </a:solidFill>
              </a:rPr>
              <a:t> </a:t>
            </a:r>
          </a:p>
          <a:p>
            <a:r>
              <a:rPr lang="fr-FR" sz="1400" b="0" dirty="0"/>
              <a:t>This </a:t>
            </a:r>
            <a:r>
              <a:rPr lang="fr-FR" sz="1400" b="0" dirty="0" err="1"/>
              <a:t>is</a:t>
            </a:r>
            <a:r>
              <a:rPr lang="fr-FR" sz="1400" b="0" dirty="0"/>
              <a:t> </a:t>
            </a:r>
            <a:r>
              <a:rPr lang="fr-FR" sz="1400" b="0" dirty="0" err="1"/>
              <a:t>some</a:t>
            </a:r>
            <a:r>
              <a:rPr lang="fr-FR" sz="1400" b="0" dirty="0"/>
              <a:t> </a:t>
            </a:r>
            <a:r>
              <a:rPr lang="fr-FR" sz="1400" dirty="0" err="1"/>
              <a:t>bold</a:t>
            </a:r>
            <a:r>
              <a:rPr lang="fr-FR" sz="1400" b="0" dirty="0"/>
              <a:t> </a:t>
            </a:r>
            <a:r>
              <a:rPr lang="fr-FR" sz="1400" b="0" dirty="0" err="1"/>
              <a:t>text</a:t>
            </a:r>
            <a:r>
              <a:rPr lang="fr-FR" sz="1400" b="0" dirty="0"/>
              <a:t> : </a:t>
            </a:r>
            <a:br>
              <a:rPr lang="fr-FR" sz="1400" b="0" dirty="0"/>
            </a:br>
            <a:r>
              <a:rPr lang="fr-FR" sz="1400" b="0" dirty="0"/>
              <a:t>- more </a:t>
            </a:r>
            <a:r>
              <a:rPr lang="fr-FR" sz="1400" dirty="0" err="1"/>
              <a:t>bold</a:t>
            </a:r>
            <a:r>
              <a:rPr lang="fr-FR" sz="1400" b="0" dirty="0"/>
              <a:t> </a:t>
            </a:r>
            <a:r>
              <a:rPr lang="fr-FR" sz="1400" b="0" dirty="0" err="1"/>
              <a:t>text</a:t>
            </a:r>
            <a:br>
              <a:rPr lang="fr-FR" sz="1400" b="0" dirty="0"/>
            </a:br>
            <a:r>
              <a:rPr lang="fr-FR" sz="1400" b="0" dirty="0"/>
              <a:t>- </a:t>
            </a:r>
            <a:r>
              <a:rPr lang="fr-FR" sz="1400" b="0" dirty="0" err="1"/>
              <a:t>some</a:t>
            </a:r>
            <a:r>
              <a:rPr lang="fr-FR" sz="1400" b="0" dirty="0"/>
              <a:t> </a:t>
            </a:r>
            <a:r>
              <a:rPr lang="fr-FR" sz="1400" b="0" u="sng" dirty="0" err="1"/>
              <a:t>underlined</a:t>
            </a:r>
            <a:r>
              <a:rPr lang="fr-FR" sz="1400" b="0" dirty="0"/>
              <a:t> or </a:t>
            </a:r>
            <a:r>
              <a:rPr lang="fr-FR" sz="1400" b="0" i="1" dirty="0" err="1"/>
              <a:t>italic</a:t>
            </a:r>
            <a:r>
              <a:rPr lang="fr-FR" sz="1400" b="0" dirty="0"/>
              <a:t> or </a:t>
            </a:r>
            <a:r>
              <a:rPr lang="fr-FR" sz="1400" b="0" dirty="0" err="1">
                <a:highlight>
                  <a:srgbClr val="FFFF00"/>
                </a:highlight>
              </a:rPr>
              <a:t>yellow</a:t>
            </a:r>
            <a:r>
              <a:rPr lang="fr-FR" sz="1400" b="0" dirty="0"/>
              <a:t> </a:t>
            </a:r>
            <a:r>
              <a:rPr lang="fr-FR" sz="1400" b="0" dirty="0" err="1"/>
              <a:t>text</a:t>
            </a:r>
            <a:br>
              <a:rPr lang="fr-FR" sz="1400" b="0" dirty="0"/>
            </a:br>
            <a:endParaRPr lang="fr-FR" sz="1200" b="0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3701714" y="3854760"/>
            <a:ext cx="5190765" cy="230425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fr-FR" i="1" dirty="0">
                <a:solidFill>
                  <a:srgbClr val="64C2C8"/>
                </a:solidFill>
              </a:rPr>
              <a:t>C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6D4CE3E-3CF4-48B3-BF40-86305AED5050}"/>
              </a:ext>
            </a:extLst>
          </p:cNvPr>
          <p:cNvSpPr txBox="1"/>
          <p:nvPr/>
        </p:nvSpPr>
        <p:spPr>
          <a:xfrm>
            <a:off x="1317839" y="338267"/>
            <a:ext cx="71882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1" dirty="0">
                <a:solidFill>
                  <a:srgbClr val="8C7971"/>
                </a:solidFill>
              </a:rPr>
              <a:t>Test </a:t>
            </a:r>
            <a:r>
              <a:rPr lang="fr-FR" sz="2400" b="1" i="1" dirty="0" err="1">
                <a:solidFill>
                  <a:srgbClr val="8C7971"/>
                </a:solidFill>
              </a:rPr>
              <a:t>presentation</a:t>
            </a:r>
            <a:endParaRPr lang="fr-FR" sz="2400" b="1" i="1" dirty="0">
              <a:solidFill>
                <a:srgbClr val="8C7971"/>
              </a:solidFill>
            </a:endParaRPr>
          </a:p>
          <a:p>
            <a:pPr algn="ctr"/>
            <a:endParaRPr lang="fr-FR" sz="2000" b="1" i="1" dirty="0">
              <a:solidFill>
                <a:srgbClr val="8C797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462AE1B-ADD7-43C5-8A03-2E11EDC5BEA0}"/>
              </a:ext>
            </a:extLst>
          </p:cNvPr>
          <p:cNvSpPr txBox="1"/>
          <p:nvPr/>
        </p:nvSpPr>
        <p:spPr>
          <a:xfrm>
            <a:off x="748934" y="4648765"/>
            <a:ext cx="29096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b="1" i="1" dirty="0" err="1">
                <a:solidFill>
                  <a:srgbClr val="000000"/>
                </a:solidFill>
              </a:rPr>
              <a:t>Category</a:t>
            </a:r>
            <a:r>
              <a:rPr lang="fr-FR" sz="1600" b="1" i="1" dirty="0">
                <a:solidFill>
                  <a:srgbClr val="000000"/>
                </a:solidFill>
              </a:rPr>
              <a:t> : </a:t>
            </a:r>
          </a:p>
        </p:txBody>
      </p:sp>
    </p:spTree>
    <p:extLst>
      <p:ext uri="{BB962C8B-B14F-4D97-AF65-F5344CB8AC3E}">
        <p14:creationId xmlns:p14="http://schemas.microsoft.com/office/powerpoint/2010/main" val="712510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30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cp:keywords/>
  <dc:description/>
  <cp:lastModifiedBy>Philippe Mercier</cp:lastModifiedBy>
  <cp:revision>648</cp:revision>
  <cp:lastPrinted>2017-06-29T08:51:03Z</cp:lastPrinted>
  <dcterms:created xsi:type="dcterms:W3CDTF">2015-06-02T15:30:26Z</dcterms:created>
  <dcterms:modified xsi:type="dcterms:W3CDTF">2022-02-28T09:54:54Z</dcterms:modified>
  <cp:category/>
</cp:coreProperties>
</file>