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C68B-3CBA-0464-7554-634E6D46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8ECEA-CAC7-F28F-F814-1C8FBC8C0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53FD3-455E-E537-2FB4-9D96C9AF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E18E-D16A-3C91-5256-7780CD1B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4FF43-0EC6-EA93-5E95-0AE52FCB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520A-D809-9173-AACE-3F1B9939B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27389-7426-4A0F-CC53-3CC19F804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38812-6523-E71D-5238-E2252562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F18EF-1277-39FC-8E75-E4A118C4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2E1A1-EE09-7A88-5075-6F3CB692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5E5B6-ECEA-45F4-C2AE-1AF8BF5E8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66244-9573-2771-E3A7-FCDC3BD65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0F0B8-2169-48A5-9C27-08564B7C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EEAF-CCB9-332E-E2F2-9ED4843E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EA382-95C1-D04D-696E-32B4778A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6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E756A-13A2-A5C1-76FF-69C39146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1995C-B9F1-EFA0-74FE-8E11742A7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98E4-CFB8-D79D-542B-AF3906CEC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CD42-203B-B5EC-BE50-AE5FA4AA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079BE-A261-2CC7-0150-D1D66956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7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6C24-85EA-BE42-8F6C-BDD6B0EE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0D54C-4467-DBAB-B552-6ADE7B3B3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BE1B9-386D-5E7D-458B-D3285298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378A1-C1A0-F717-7BAA-DAAC4D2B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8104-A774-ECC7-E310-390D1EDF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4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F6A1-9DA6-01A6-8435-BA33AD7D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83D91-66D0-E2A0-1450-07EFF50FD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5FDDC-14B0-F300-723B-6A2F972B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DEB0D-0CBF-8264-EB17-15185052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A3DD9-294E-6160-370B-006B1A98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7A1EB-306D-A78B-8B36-14779E1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9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454B1-D16D-F6FE-08EC-B84D7E92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64874-393B-5362-C6F7-80D05530F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4CB5D-774D-059E-E51E-5EAEBA9D1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259FC-18AF-1034-B491-81DC4B8F2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82B5A-A09E-D40F-BE94-B203AF892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D4B15E-8EBC-9B95-2EE1-661EAD4F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3C917-A4C9-D68F-6D17-8C47BC30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803F1-FE80-91C5-9EC3-23BCC979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D956-5781-036A-C6C4-E17606D9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80CD7-531F-21DE-D287-CCECCD3D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E6B90-A6B7-0057-51AE-A2C0478F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C8291-A885-E9A1-0998-BA17E7EE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8D7DDC-624C-6D85-6116-DD859D46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C02C5-0FEA-4594-7675-C8146A7F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1E8F7-4308-E5D7-697C-15AC9ECF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8A79-FAB0-54EF-49DF-2847307F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C5B93-09CA-1CC0-6A4B-C8BB33E99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9513-B328-7604-88C3-69E6F4447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95D79-B82D-A011-C5E7-E5697FE8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6DA2-BBED-6BDA-E456-4254BFC3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E6F18-CF59-BE76-BB4A-3A3D988F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EA16-4469-0908-F98A-4F7F90E3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38A58-B43D-0C88-B6A0-89322F64C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6435D-1B7E-7B53-D055-32DBB1B61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2E7C1-AE25-AC4B-5B1F-A475BA656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6B941-AE39-8D02-8B53-6BA1655D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D835F-99DE-5A0B-EBF3-0A75E9B0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9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C25863-354D-FD70-1796-B5550AC64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D2E76-8C08-1C08-DB4A-80DB49EB7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6B12F-DD5E-DB72-400F-D8DB2E53F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A71A-1495-4E13-98A3-961C19C23288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AA379-D458-EEDA-D9EE-1E6F40F71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6D54A-3E32-6385-30FB-15B7F5D07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52E04-6B3B-44C5-80FB-0F259617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9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oogl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624B-9DB6-15FE-A465-A94F4F7D0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There is a link in this PPTX file.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5F405-2E06-4B3F-6FF5-9627FC679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sentence has a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440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There is a link in this PPTX file.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a link in this PPTX file.</dc:title>
  <dc:creator>Dale Eggett</dc:creator>
  <cp:lastModifiedBy>Dale Eggett</cp:lastModifiedBy>
  <cp:revision>1</cp:revision>
  <dcterms:created xsi:type="dcterms:W3CDTF">2022-12-21T22:31:51Z</dcterms:created>
  <dcterms:modified xsi:type="dcterms:W3CDTF">2022-12-21T22:33:06Z</dcterms:modified>
</cp:coreProperties>
</file>