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Second PAGE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1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4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5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8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3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1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6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4620-794C-E948-BA72-F5A2BB458F1E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FB6A-EEE9-C940-B5E5-61E828A4F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6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Spartan Software,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Tingley</dc:creator>
  <cp:lastModifiedBy>Chase Tingley</cp:lastModifiedBy>
  <cp:revision>1</cp:revision>
  <dcterms:created xsi:type="dcterms:W3CDTF">2015-06-08T18:18:19Z</dcterms:created>
  <dcterms:modified xsi:type="dcterms:W3CDTF">2015-06-08T18:19:05Z</dcterms:modified>
</cp:coreProperties>
</file>